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  <p:sldMasterId id="2147483735" r:id="rId6"/>
  </p:sldMasterIdLst>
  <p:sldIdLst>
    <p:sldId id="256" r:id="rId7"/>
    <p:sldId id="257" r:id="rId8"/>
    <p:sldId id="268" r:id="rId9"/>
    <p:sldId id="269" r:id="rId10"/>
    <p:sldId id="270" r:id="rId11"/>
    <p:sldId id="271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4C6A"/>
    <a:srgbClr val="F8F8F8"/>
    <a:srgbClr val="F7F7F7"/>
    <a:srgbClr val="BDBDBD"/>
    <a:srgbClr val="CDCD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DDF092-7096-4226-9A22-EFD0249C22E9}" type="doc">
      <dgm:prSet loTypeId="urn:microsoft.com/office/officeart/2005/8/layout/hierarchy3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D947BB1-735B-442C-9D5A-12DC0C435AFA}">
      <dgm:prSet phldrT="[Текст]" custT="1"/>
      <dgm:spPr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endParaRPr lang="ru-RU" sz="4800" dirty="0">
            <a:solidFill>
              <a:srgbClr val="284C6A"/>
            </a:solidFill>
          </a:endParaRPr>
        </a:p>
      </dgm:t>
    </dgm:pt>
    <dgm:pt modelId="{167AB718-2ECE-43EC-9062-43D5357309CB}" type="parTrans" cxnId="{1A9996F4-6770-4257-A982-65B6F23D802A}">
      <dgm:prSet/>
      <dgm:spPr/>
      <dgm:t>
        <a:bodyPr/>
        <a:lstStyle/>
        <a:p>
          <a:endParaRPr lang="ru-RU"/>
        </a:p>
      </dgm:t>
    </dgm:pt>
    <dgm:pt modelId="{DEEE33B2-EB89-4198-B4EB-BF91BD4FEAFC}" type="sibTrans" cxnId="{1A9996F4-6770-4257-A982-65B6F23D802A}">
      <dgm:prSet/>
      <dgm:spPr/>
      <dgm:t>
        <a:bodyPr/>
        <a:lstStyle/>
        <a:p>
          <a:endParaRPr lang="ru-RU"/>
        </a:p>
      </dgm:t>
    </dgm:pt>
    <dgm:pt modelId="{73DA68FF-5A5B-4DE8-8253-B6583CAB264B}">
      <dgm:prSet phldrT="[Текст]"/>
      <dgm:spPr>
        <a:solidFill>
          <a:srgbClr val="CDCDE6">
            <a:alpha val="90000"/>
          </a:srgbClr>
        </a:solidFill>
        <a:ln>
          <a:solidFill>
            <a:schemeClr val="accent6">
              <a:hueOff val="0"/>
              <a:satOff val="0"/>
              <a:lumOff val="0"/>
            </a:schemeClr>
          </a:solidFill>
        </a:ln>
        <a:effectLst>
          <a:outerShdw blurRad="40005" dist="22860" dir="5400000" algn="ctr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2700" extrusionH="63500" prstMaterial="dkEdge">
          <a:bevelT w="135890" h="16510" prst="softRound"/>
          <a:bevelB w="0" h="0" prst="convex"/>
        </a:sp3d>
      </dgm:spPr>
      <dgm:t>
        <a:bodyPr/>
        <a:lstStyle/>
        <a:p>
          <a:pPr algn="l"/>
          <a:r>
            <a:rPr lang="ru-RU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Целенаправленно созданный </a:t>
          </a:r>
          <a:endParaRPr lang="ru-RU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216907-39E8-4EED-8F81-DF8A06F09AC2}" type="parTrans" cxnId="{7764B7F2-B906-4C7A-B2D4-C70CBE3C8F67}">
      <dgm:prSet/>
      <dgm:spPr>
        <a:ln>
          <a:solidFill>
            <a:schemeClr val="accent6">
              <a:lumMod val="40000"/>
              <a:lumOff val="60000"/>
            </a:schemeClr>
          </a:solidFill>
        </a:ln>
      </dgm:spPr>
      <dgm:t>
        <a:bodyPr/>
        <a:lstStyle/>
        <a:p>
          <a:endParaRPr lang="ru-RU"/>
        </a:p>
      </dgm:t>
    </dgm:pt>
    <dgm:pt modelId="{A911B1AB-AABF-476F-81C7-710314A7F906}" type="sibTrans" cxnId="{7764B7F2-B906-4C7A-B2D4-C70CBE3C8F67}">
      <dgm:prSet/>
      <dgm:spPr/>
      <dgm:t>
        <a:bodyPr/>
        <a:lstStyle/>
        <a:p>
          <a:endParaRPr lang="ru-RU"/>
        </a:p>
      </dgm:t>
    </dgm:pt>
    <dgm:pt modelId="{B380C351-9D7E-4AEE-A925-C22587167CC9}">
      <dgm:prSet phldrT="[Текст]"/>
      <dgm:spPr>
        <a:solidFill>
          <a:srgbClr val="CDCDE6">
            <a:alpha val="90000"/>
          </a:srgbClr>
        </a:solidFill>
        <a:ln>
          <a:solidFill>
            <a:schemeClr val="accent6">
              <a:hueOff val="0"/>
              <a:satOff val="0"/>
              <a:lumOff val="0"/>
            </a:schemeClr>
          </a:solidFill>
        </a:ln>
        <a:effectLst>
          <a:outerShdw blurRad="40005" dist="22860" dir="5400000" algn="ctr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2700" extrusionH="63500" prstMaterial="dkEdge">
          <a:bevelT w="135890" h="16510" prst="softRound"/>
          <a:bevelB w="0" h="0" prst="convex"/>
        </a:sp3d>
      </dgm:spPr>
      <dgm:t>
        <a:bodyPr/>
        <a:lstStyle/>
        <a:p>
          <a:pPr algn="l"/>
          <a:r>
            <a:rPr lang="ru-RU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Спонтанный</a:t>
          </a:r>
          <a:r>
            <a:rPr lang="ru-RU" dirty="0" smtClean="0">
              <a:solidFill>
                <a:srgbClr val="284C6A"/>
              </a:solidFill>
            </a:rPr>
            <a:t> </a:t>
          </a:r>
          <a:endParaRPr lang="ru-RU" dirty="0">
            <a:solidFill>
              <a:srgbClr val="284C6A"/>
            </a:solidFill>
          </a:endParaRPr>
        </a:p>
      </dgm:t>
    </dgm:pt>
    <dgm:pt modelId="{967B1817-2F9A-447C-97BD-4FF24DEE65CF}" type="parTrans" cxnId="{6677715C-D5FD-4E18-B4B6-833C85B9DE02}">
      <dgm:prSet/>
      <dgm:spPr>
        <a:ln>
          <a:solidFill>
            <a:schemeClr val="accent6">
              <a:lumMod val="40000"/>
              <a:lumOff val="60000"/>
            </a:schemeClr>
          </a:solidFill>
        </a:ln>
      </dgm:spPr>
      <dgm:t>
        <a:bodyPr/>
        <a:lstStyle/>
        <a:p>
          <a:endParaRPr lang="ru-RU"/>
        </a:p>
      </dgm:t>
    </dgm:pt>
    <dgm:pt modelId="{9267CD60-8856-4223-8AB5-A3CF8FA4E4BE}" type="sibTrans" cxnId="{6677715C-D5FD-4E18-B4B6-833C85B9DE02}">
      <dgm:prSet/>
      <dgm:spPr/>
      <dgm:t>
        <a:bodyPr/>
        <a:lstStyle/>
        <a:p>
          <a:endParaRPr lang="ru-RU"/>
        </a:p>
      </dgm:t>
    </dgm:pt>
    <dgm:pt modelId="{1C100BE1-21B5-4EBA-9462-002584C9CB55}" type="pres">
      <dgm:prSet presAssocID="{75DDF092-7096-4226-9A22-EFD0249C22E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8220C0A-F6EB-4E4A-A79D-CD75F0755814}" type="pres">
      <dgm:prSet presAssocID="{9D947BB1-735B-442C-9D5A-12DC0C435AFA}" presName="root" presStyleCnt="0"/>
      <dgm:spPr/>
    </dgm:pt>
    <dgm:pt modelId="{E0E45F68-C768-4694-9C66-EE714B6C81E8}" type="pres">
      <dgm:prSet presAssocID="{9D947BB1-735B-442C-9D5A-12DC0C435AFA}" presName="rootComposite" presStyleCnt="0"/>
      <dgm:spPr/>
    </dgm:pt>
    <dgm:pt modelId="{2A70F0A3-5D65-4CB4-8A3E-5E786FF04E5A}" type="pres">
      <dgm:prSet presAssocID="{9D947BB1-735B-442C-9D5A-12DC0C435AFA}" presName="rootText" presStyleLbl="node1" presStyleIdx="0" presStyleCnt="1" custScaleX="266704"/>
      <dgm:spPr/>
      <dgm:t>
        <a:bodyPr/>
        <a:lstStyle/>
        <a:p>
          <a:endParaRPr lang="ru-RU"/>
        </a:p>
      </dgm:t>
    </dgm:pt>
    <dgm:pt modelId="{AD6F1536-0524-4906-B076-03673B844507}" type="pres">
      <dgm:prSet presAssocID="{9D947BB1-735B-442C-9D5A-12DC0C435AFA}" presName="rootConnector" presStyleLbl="node1" presStyleIdx="0" presStyleCnt="1"/>
      <dgm:spPr/>
      <dgm:t>
        <a:bodyPr/>
        <a:lstStyle/>
        <a:p>
          <a:endParaRPr lang="ru-RU"/>
        </a:p>
      </dgm:t>
    </dgm:pt>
    <dgm:pt modelId="{09BBB705-7ACE-494A-990F-5F36D5A9843F}" type="pres">
      <dgm:prSet presAssocID="{9D947BB1-735B-442C-9D5A-12DC0C435AFA}" presName="childShape" presStyleCnt="0"/>
      <dgm:spPr/>
    </dgm:pt>
    <dgm:pt modelId="{1E32422F-1210-4A0B-B0EF-D9A495B2A205}" type="pres">
      <dgm:prSet presAssocID="{75216907-39E8-4EED-8F81-DF8A06F09AC2}" presName="Name13" presStyleLbl="parChTrans1D2" presStyleIdx="0" presStyleCnt="2"/>
      <dgm:spPr/>
      <dgm:t>
        <a:bodyPr/>
        <a:lstStyle/>
        <a:p>
          <a:endParaRPr lang="ru-RU"/>
        </a:p>
      </dgm:t>
    </dgm:pt>
    <dgm:pt modelId="{6E768944-1683-4FEB-87D3-35A6A5943EED}" type="pres">
      <dgm:prSet presAssocID="{73DA68FF-5A5B-4DE8-8253-B6583CAB264B}" presName="childText" presStyleLbl="bgAcc1" presStyleIdx="0" presStyleCnt="2" custScaleX="3513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8BA3E9-336B-47A7-8DD9-DD622A606999}" type="pres">
      <dgm:prSet presAssocID="{967B1817-2F9A-447C-97BD-4FF24DEE65CF}" presName="Name13" presStyleLbl="parChTrans1D2" presStyleIdx="1" presStyleCnt="2"/>
      <dgm:spPr/>
      <dgm:t>
        <a:bodyPr/>
        <a:lstStyle/>
        <a:p>
          <a:endParaRPr lang="ru-RU"/>
        </a:p>
      </dgm:t>
    </dgm:pt>
    <dgm:pt modelId="{98F459CB-A52E-4929-8D17-10D76C8479DE}" type="pres">
      <dgm:prSet presAssocID="{B380C351-9D7E-4AEE-A925-C22587167CC9}" presName="childText" presStyleLbl="bgAcc1" presStyleIdx="1" presStyleCnt="2" custScaleX="350001" custLinFactNeighborX="-486" custLinFactNeighborY="-8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A9996F4-6770-4257-A982-65B6F23D802A}" srcId="{75DDF092-7096-4226-9A22-EFD0249C22E9}" destId="{9D947BB1-735B-442C-9D5A-12DC0C435AFA}" srcOrd="0" destOrd="0" parTransId="{167AB718-2ECE-43EC-9062-43D5357309CB}" sibTransId="{DEEE33B2-EB89-4198-B4EB-BF91BD4FEAFC}"/>
    <dgm:cxn modelId="{3F495658-B61F-4037-9C3F-FB1E73099D58}" type="presOf" srcId="{9D947BB1-735B-442C-9D5A-12DC0C435AFA}" destId="{AD6F1536-0524-4906-B076-03673B844507}" srcOrd="1" destOrd="0" presId="urn:microsoft.com/office/officeart/2005/8/layout/hierarchy3"/>
    <dgm:cxn modelId="{2B31CEB6-AE44-4E2A-AEE4-74AC62BD7E72}" type="presOf" srcId="{9D947BB1-735B-442C-9D5A-12DC0C435AFA}" destId="{2A70F0A3-5D65-4CB4-8A3E-5E786FF04E5A}" srcOrd="0" destOrd="0" presId="urn:microsoft.com/office/officeart/2005/8/layout/hierarchy3"/>
    <dgm:cxn modelId="{5330D0D2-886B-4463-8829-AB0E99286EA7}" type="presOf" srcId="{B380C351-9D7E-4AEE-A925-C22587167CC9}" destId="{98F459CB-A52E-4929-8D17-10D76C8479DE}" srcOrd="0" destOrd="0" presId="urn:microsoft.com/office/officeart/2005/8/layout/hierarchy3"/>
    <dgm:cxn modelId="{7764B7F2-B906-4C7A-B2D4-C70CBE3C8F67}" srcId="{9D947BB1-735B-442C-9D5A-12DC0C435AFA}" destId="{73DA68FF-5A5B-4DE8-8253-B6583CAB264B}" srcOrd="0" destOrd="0" parTransId="{75216907-39E8-4EED-8F81-DF8A06F09AC2}" sibTransId="{A911B1AB-AABF-476F-81C7-710314A7F906}"/>
    <dgm:cxn modelId="{FE41A3AF-0D2B-4174-A761-DDF24E98964E}" type="presOf" srcId="{73DA68FF-5A5B-4DE8-8253-B6583CAB264B}" destId="{6E768944-1683-4FEB-87D3-35A6A5943EED}" srcOrd="0" destOrd="0" presId="urn:microsoft.com/office/officeart/2005/8/layout/hierarchy3"/>
    <dgm:cxn modelId="{AB3F4E29-20FB-4157-9843-A3D36EE3E060}" type="presOf" srcId="{75216907-39E8-4EED-8F81-DF8A06F09AC2}" destId="{1E32422F-1210-4A0B-B0EF-D9A495B2A205}" srcOrd="0" destOrd="0" presId="urn:microsoft.com/office/officeart/2005/8/layout/hierarchy3"/>
    <dgm:cxn modelId="{A1AA7431-C8EB-4738-91D8-4AFAE2E0C51A}" type="presOf" srcId="{967B1817-2F9A-447C-97BD-4FF24DEE65CF}" destId="{328BA3E9-336B-47A7-8DD9-DD622A606999}" srcOrd="0" destOrd="0" presId="urn:microsoft.com/office/officeart/2005/8/layout/hierarchy3"/>
    <dgm:cxn modelId="{ACA0C689-7BAA-43D4-A8F9-CAF47B6B4285}" type="presOf" srcId="{75DDF092-7096-4226-9A22-EFD0249C22E9}" destId="{1C100BE1-21B5-4EBA-9462-002584C9CB55}" srcOrd="0" destOrd="0" presId="urn:microsoft.com/office/officeart/2005/8/layout/hierarchy3"/>
    <dgm:cxn modelId="{6677715C-D5FD-4E18-B4B6-833C85B9DE02}" srcId="{9D947BB1-735B-442C-9D5A-12DC0C435AFA}" destId="{B380C351-9D7E-4AEE-A925-C22587167CC9}" srcOrd="1" destOrd="0" parTransId="{967B1817-2F9A-447C-97BD-4FF24DEE65CF}" sibTransId="{9267CD60-8856-4223-8AB5-A3CF8FA4E4BE}"/>
    <dgm:cxn modelId="{31D04F55-F6EE-454B-AA15-8A4C990FD4C9}" type="presParOf" srcId="{1C100BE1-21B5-4EBA-9462-002584C9CB55}" destId="{18220C0A-F6EB-4E4A-A79D-CD75F0755814}" srcOrd="0" destOrd="0" presId="urn:microsoft.com/office/officeart/2005/8/layout/hierarchy3"/>
    <dgm:cxn modelId="{55932333-DE92-49B6-A854-82E2FC9CB454}" type="presParOf" srcId="{18220C0A-F6EB-4E4A-A79D-CD75F0755814}" destId="{E0E45F68-C768-4694-9C66-EE714B6C81E8}" srcOrd="0" destOrd="0" presId="urn:microsoft.com/office/officeart/2005/8/layout/hierarchy3"/>
    <dgm:cxn modelId="{ABB9502B-59DA-4950-AAFB-9B82BC8E0C0A}" type="presParOf" srcId="{E0E45F68-C768-4694-9C66-EE714B6C81E8}" destId="{2A70F0A3-5D65-4CB4-8A3E-5E786FF04E5A}" srcOrd="0" destOrd="0" presId="urn:microsoft.com/office/officeart/2005/8/layout/hierarchy3"/>
    <dgm:cxn modelId="{08B9ACDC-62C1-408B-862D-49D12D4E3201}" type="presParOf" srcId="{E0E45F68-C768-4694-9C66-EE714B6C81E8}" destId="{AD6F1536-0524-4906-B076-03673B844507}" srcOrd="1" destOrd="0" presId="urn:microsoft.com/office/officeart/2005/8/layout/hierarchy3"/>
    <dgm:cxn modelId="{721D24AD-9980-4B15-96FC-84FD3F2B46A1}" type="presParOf" srcId="{18220C0A-F6EB-4E4A-A79D-CD75F0755814}" destId="{09BBB705-7ACE-494A-990F-5F36D5A9843F}" srcOrd="1" destOrd="0" presId="urn:microsoft.com/office/officeart/2005/8/layout/hierarchy3"/>
    <dgm:cxn modelId="{9B2F6CA3-AECF-4F9C-9056-9ED8A11FE043}" type="presParOf" srcId="{09BBB705-7ACE-494A-990F-5F36D5A9843F}" destId="{1E32422F-1210-4A0B-B0EF-D9A495B2A205}" srcOrd="0" destOrd="0" presId="urn:microsoft.com/office/officeart/2005/8/layout/hierarchy3"/>
    <dgm:cxn modelId="{6200C64C-F3FE-45FE-8228-7BEEDFBA9193}" type="presParOf" srcId="{09BBB705-7ACE-494A-990F-5F36D5A9843F}" destId="{6E768944-1683-4FEB-87D3-35A6A5943EED}" srcOrd="1" destOrd="0" presId="urn:microsoft.com/office/officeart/2005/8/layout/hierarchy3"/>
    <dgm:cxn modelId="{9525D152-E1F3-4351-BECF-4809602C3DCC}" type="presParOf" srcId="{09BBB705-7ACE-494A-990F-5F36D5A9843F}" destId="{328BA3E9-336B-47A7-8DD9-DD622A606999}" srcOrd="2" destOrd="0" presId="urn:microsoft.com/office/officeart/2005/8/layout/hierarchy3"/>
    <dgm:cxn modelId="{2B9B5928-C070-4F23-8F02-420EEBF6D7EE}" type="presParOf" srcId="{09BBB705-7ACE-494A-990F-5F36D5A9843F}" destId="{98F459CB-A52E-4929-8D17-10D76C8479DE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FE031CC-3583-485E-8CBB-F10C54F2A69F}" type="doc">
      <dgm:prSet loTypeId="urn:microsoft.com/office/officeart/2005/8/layout/list1" loCatId="list" qsTypeId="urn:microsoft.com/office/officeart/2005/8/quickstyle/3d2" qsCatId="3D" csTypeId="urn:microsoft.com/office/officeart/2005/8/colors/accent6_1" csCatId="accent6" phldr="1"/>
      <dgm:spPr/>
      <dgm:t>
        <a:bodyPr/>
        <a:lstStyle/>
        <a:p>
          <a:endParaRPr lang="ru-RU"/>
        </a:p>
      </dgm:t>
    </dgm:pt>
    <dgm:pt modelId="{CA10D5F0-F7E0-4908-98DD-A3C891AACD19}">
      <dgm:prSet phldrT="[Текст]" custT="1"/>
      <dgm:spPr>
        <a:xfrm>
          <a:off x="407196" y="52271"/>
          <a:ext cx="7486741" cy="649440"/>
        </a:xfrm>
        <a:prstGeom prst="roundRect">
          <a:avLst/>
        </a:prstGeom>
        <a:gradFill rotWithShape="0">
          <a:gsLst>
            <a:gs pos="0">
              <a:srgbClr val="FFFFFF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FFFFF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FFFFF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pPr algn="ctr"/>
          <a:r>
            <a:rPr lang="ru-RU" sz="2400" b="1" dirty="0" smtClean="0">
              <a:solidFill>
                <a:srgbClr val="284C6A"/>
              </a:solidFill>
              <a:latin typeface="Trebuchet MS"/>
              <a:ea typeface="+mn-ea"/>
              <a:cs typeface="+mn-cs"/>
            </a:rPr>
            <a:t>Профессиональная компетентность</a:t>
          </a:r>
          <a:endParaRPr lang="ru-RU" sz="2400" b="1" dirty="0">
            <a:solidFill>
              <a:srgbClr val="284C6A"/>
            </a:solidFill>
            <a:latin typeface="Trebuchet MS"/>
            <a:ea typeface="+mn-ea"/>
            <a:cs typeface="+mn-cs"/>
          </a:endParaRPr>
        </a:p>
      </dgm:t>
    </dgm:pt>
    <dgm:pt modelId="{B6D52D73-68DB-46EA-B59F-EE8DC1D51477}" type="parTrans" cxnId="{E04CF383-DD6E-47E9-913B-B072715B5B0C}">
      <dgm:prSet/>
      <dgm:spPr/>
      <dgm:t>
        <a:bodyPr/>
        <a:lstStyle/>
        <a:p>
          <a:endParaRPr lang="ru-RU"/>
        </a:p>
      </dgm:t>
    </dgm:pt>
    <dgm:pt modelId="{DAFAC7C0-1B9D-40A4-9A2D-6714588BB99C}" type="sibTrans" cxnId="{E04CF383-DD6E-47E9-913B-B072715B5B0C}">
      <dgm:prSet/>
      <dgm:spPr/>
      <dgm:t>
        <a:bodyPr/>
        <a:lstStyle/>
        <a:p>
          <a:endParaRPr lang="ru-RU"/>
        </a:p>
      </dgm:t>
    </dgm:pt>
    <dgm:pt modelId="{12649468-57DC-48C9-A842-5338E71EF8DD}">
      <dgm:prSet phldrT="[Текст]" custT="1"/>
      <dgm:spPr>
        <a:xfrm>
          <a:off x="407196" y="1050191"/>
          <a:ext cx="7486684" cy="878633"/>
        </a:xfrm>
        <a:prstGeom prst="roundRect">
          <a:avLst/>
        </a:prstGeom>
        <a:gradFill rotWithShape="0">
          <a:gsLst>
            <a:gs pos="0">
              <a:srgbClr val="FFFFFF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FFFFF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FFFFF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pPr algn="ctr"/>
          <a:r>
            <a:rPr lang="ru-RU" sz="2400" b="1" dirty="0" smtClean="0">
              <a:solidFill>
                <a:srgbClr val="284C6A"/>
              </a:solidFill>
              <a:latin typeface="Trebuchet MS"/>
              <a:ea typeface="+mn-ea"/>
              <a:cs typeface="+mn-cs"/>
            </a:rPr>
            <a:t>Педагогическая эрудиция</a:t>
          </a:r>
          <a:endParaRPr lang="ru-RU" sz="2400" b="1" dirty="0">
            <a:solidFill>
              <a:srgbClr val="284C6A"/>
            </a:solidFill>
            <a:latin typeface="Trebuchet MS"/>
            <a:ea typeface="+mn-ea"/>
            <a:cs typeface="+mn-cs"/>
          </a:endParaRPr>
        </a:p>
      </dgm:t>
    </dgm:pt>
    <dgm:pt modelId="{2DA50092-1692-4D61-AAE6-EF960FA43B45}" type="parTrans" cxnId="{E372363C-F068-41D3-9D4D-C7ABA0A65BD7}">
      <dgm:prSet/>
      <dgm:spPr/>
      <dgm:t>
        <a:bodyPr/>
        <a:lstStyle/>
        <a:p>
          <a:endParaRPr lang="ru-RU"/>
        </a:p>
      </dgm:t>
    </dgm:pt>
    <dgm:pt modelId="{646B12A2-8FD7-4ADC-B4CD-B9FA849543E2}" type="sibTrans" cxnId="{E372363C-F068-41D3-9D4D-C7ABA0A65BD7}">
      <dgm:prSet/>
      <dgm:spPr/>
      <dgm:t>
        <a:bodyPr/>
        <a:lstStyle/>
        <a:p>
          <a:endParaRPr lang="ru-RU"/>
        </a:p>
      </dgm:t>
    </dgm:pt>
    <dgm:pt modelId="{31DD06C2-989A-4FAA-870E-6DFA082EC6DF}">
      <dgm:prSet phldrT="[Текст]" custT="1"/>
      <dgm:spPr>
        <a:xfrm>
          <a:off x="407196" y="2277305"/>
          <a:ext cx="7486684" cy="649440"/>
        </a:xfrm>
        <a:prstGeom prst="roundRect">
          <a:avLst/>
        </a:prstGeom>
        <a:gradFill rotWithShape="0">
          <a:gsLst>
            <a:gs pos="0">
              <a:srgbClr val="FFFFFF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FFFFF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FFFFF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pPr algn="ctr"/>
          <a:r>
            <a:rPr lang="ru-RU" sz="2400" b="1" dirty="0" smtClean="0">
              <a:solidFill>
                <a:srgbClr val="284C6A"/>
              </a:solidFill>
              <a:latin typeface="Trebuchet MS"/>
              <a:ea typeface="+mn-ea"/>
              <a:cs typeface="+mn-cs"/>
            </a:rPr>
            <a:t>Рефлексия (самоанализ)</a:t>
          </a:r>
          <a:endParaRPr lang="ru-RU" sz="2400" b="1" dirty="0">
            <a:solidFill>
              <a:srgbClr val="284C6A"/>
            </a:solidFill>
            <a:latin typeface="Trebuchet MS"/>
            <a:ea typeface="+mn-ea"/>
            <a:cs typeface="+mn-cs"/>
          </a:endParaRPr>
        </a:p>
      </dgm:t>
    </dgm:pt>
    <dgm:pt modelId="{40E723DD-775B-4F60-A4BC-FAA81D859A50}" type="parTrans" cxnId="{158E7D0E-F052-4754-A1C8-6CF17A8AF459}">
      <dgm:prSet/>
      <dgm:spPr/>
      <dgm:t>
        <a:bodyPr/>
        <a:lstStyle/>
        <a:p>
          <a:endParaRPr lang="ru-RU"/>
        </a:p>
      </dgm:t>
    </dgm:pt>
    <dgm:pt modelId="{F3A41955-11B3-4AC2-A284-83846AB04830}" type="sibTrans" cxnId="{158E7D0E-F052-4754-A1C8-6CF17A8AF459}">
      <dgm:prSet/>
      <dgm:spPr/>
      <dgm:t>
        <a:bodyPr/>
        <a:lstStyle/>
        <a:p>
          <a:endParaRPr lang="ru-RU"/>
        </a:p>
      </dgm:t>
    </dgm:pt>
    <dgm:pt modelId="{ECF32984-4AB1-4E7E-B9C9-8B244C013524}">
      <dgm:prSet phldrT="[Текст]" custT="1"/>
      <dgm:spPr>
        <a:xfrm>
          <a:off x="407196" y="3275225"/>
          <a:ext cx="7486684" cy="874191"/>
        </a:xfrm>
        <a:prstGeom prst="roundRect">
          <a:avLst/>
        </a:prstGeom>
        <a:gradFill rotWithShape="0">
          <a:gsLst>
            <a:gs pos="0">
              <a:srgbClr val="FFFFFF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FFFFF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FFFFF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pPr algn="ctr"/>
          <a:r>
            <a:rPr lang="ru-RU" sz="2400" b="1" dirty="0" smtClean="0">
              <a:solidFill>
                <a:srgbClr val="284C6A"/>
              </a:solidFill>
              <a:latin typeface="Trebuchet MS"/>
              <a:ea typeface="+mn-ea"/>
              <a:cs typeface="+mn-cs"/>
            </a:rPr>
            <a:t>Импровизация </a:t>
          </a:r>
          <a:endParaRPr lang="ru-RU" sz="2400" b="1" dirty="0">
            <a:solidFill>
              <a:srgbClr val="284C6A"/>
            </a:solidFill>
            <a:latin typeface="Trebuchet MS"/>
            <a:ea typeface="+mn-ea"/>
            <a:cs typeface="+mn-cs"/>
          </a:endParaRPr>
        </a:p>
      </dgm:t>
    </dgm:pt>
    <dgm:pt modelId="{EFEC053C-C8CA-4306-AE7D-F71B00490251}" type="parTrans" cxnId="{71272BB2-18F7-4951-8200-85289D1AD749}">
      <dgm:prSet/>
      <dgm:spPr/>
      <dgm:t>
        <a:bodyPr/>
        <a:lstStyle/>
        <a:p>
          <a:endParaRPr lang="ru-RU"/>
        </a:p>
      </dgm:t>
    </dgm:pt>
    <dgm:pt modelId="{3DB0EEA1-2B91-4061-83F8-B521108C90A7}" type="sibTrans" cxnId="{71272BB2-18F7-4951-8200-85289D1AD749}">
      <dgm:prSet/>
      <dgm:spPr/>
      <dgm:t>
        <a:bodyPr/>
        <a:lstStyle/>
        <a:p>
          <a:endParaRPr lang="ru-RU"/>
        </a:p>
      </dgm:t>
    </dgm:pt>
    <dgm:pt modelId="{A493CEA4-ADB0-4DA3-81A2-201B863D35FF}">
      <dgm:prSet phldrT="[Текст]" custT="1"/>
      <dgm:spPr>
        <a:xfrm>
          <a:off x="407196" y="4497896"/>
          <a:ext cx="7486741" cy="649440"/>
        </a:xfrm>
        <a:prstGeom prst="roundRect">
          <a:avLst/>
        </a:prstGeom>
        <a:gradFill rotWithShape="0">
          <a:gsLst>
            <a:gs pos="0">
              <a:srgbClr val="FFFFFF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FFFFF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FFFFF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pPr algn="ctr"/>
          <a:r>
            <a:rPr lang="ru-RU" sz="2400" b="1" dirty="0" smtClean="0">
              <a:solidFill>
                <a:srgbClr val="284C6A"/>
              </a:solidFill>
              <a:latin typeface="Trebuchet MS"/>
              <a:ea typeface="+mn-ea"/>
              <a:cs typeface="+mn-cs"/>
            </a:rPr>
            <a:t>Общение </a:t>
          </a:r>
          <a:endParaRPr lang="ru-RU" sz="2400" b="1" dirty="0">
            <a:solidFill>
              <a:srgbClr val="284C6A"/>
            </a:solidFill>
            <a:latin typeface="Trebuchet MS"/>
            <a:ea typeface="+mn-ea"/>
            <a:cs typeface="+mn-cs"/>
          </a:endParaRPr>
        </a:p>
      </dgm:t>
    </dgm:pt>
    <dgm:pt modelId="{B5FAA95E-DD60-4753-8A3A-E3B2E7A9FE50}" type="parTrans" cxnId="{F4D92B00-47B0-4998-9586-774870C8BBD5}">
      <dgm:prSet/>
      <dgm:spPr/>
      <dgm:t>
        <a:bodyPr/>
        <a:lstStyle/>
        <a:p>
          <a:endParaRPr lang="ru-RU"/>
        </a:p>
      </dgm:t>
    </dgm:pt>
    <dgm:pt modelId="{1B13A029-1B5A-4148-9DCF-FCD8FB834820}" type="sibTrans" cxnId="{F4D92B00-47B0-4998-9586-774870C8BBD5}">
      <dgm:prSet/>
      <dgm:spPr/>
      <dgm:t>
        <a:bodyPr/>
        <a:lstStyle/>
        <a:p>
          <a:endParaRPr lang="ru-RU"/>
        </a:p>
      </dgm:t>
    </dgm:pt>
    <dgm:pt modelId="{D8652C37-D1FD-4241-A812-3B16BDCDA2DC}" type="pres">
      <dgm:prSet presAssocID="{2FE031CC-3583-485E-8CBB-F10C54F2A69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A50BD9B-DCAA-44B9-A108-E5FE96D8C149}" type="pres">
      <dgm:prSet presAssocID="{CA10D5F0-F7E0-4908-98DD-A3C891AACD19}" presName="parentLin" presStyleCnt="0"/>
      <dgm:spPr/>
    </dgm:pt>
    <dgm:pt modelId="{F113171E-B358-4A4C-806F-5FF499FC5303}" type="pres">
      <dgm:prSet presAssocID="{CA10D5F0-F7E0-4908-98DD-A3C891AACD19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06684078-E034-4E77-82E1-E88DCA0101C9}" type="pres">
      <dgm:prSet presAssocID="{CA10D5F0-F7E0-4908-98DD-A3C891AACD19}" presName="parentText" presStyleLbl="node1" presStyleIdx="0" presStyleCnt="5" custScaleX="13132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9DAF2F-7FF3-4C09-B123-512ED8E73AF3}" type="pres">
      <dgm:prSet presAssocID="{CA10D5F0-F7E0-4908-98DD-A3C891AACD19}" presName="negativeSpace" presStyleCnt="0"/>
      <dgm:spPr/>
    </dgm:pt>
    <dgm:pt modelId="{CFC7F09F-8258-46B5-93DF-46B43E2A4226}" type="pres">
      <dgm:prSet presAssocID="{CA10D5F0-F7E0-4908-98DD-A3C891AACD19}" presName="childText" presStyleLbl="conFgAcc1" presStyleIdx="0" presStyleCnt="5">
        <dgm:presLayoutVars>
          <dgm:bulletEnabled val="1"/>
        </dgm:presLayoutVars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xfrm>
          <a:off x="0" y="376991"/>
          <a:ext cx="8143932" cy="554400"/>
        </a:xfrm>
        <a:prstGeom prst="rect">
          <a:avLst/>
        </a:prstGeom>
        <a:ln/>
      </dgm:spPr>
      <dgm:t>
        <a:bodyPr/>
        <a:lstStyle/>
        <a:p>
          <a:endParaRPr lang="ru-RU"/>
        </a:p>
      </dgm:t>
    </dgm:pt>
    <dgm:pt modelId="{4B24ED2C-F5C6-4E1D-B129-D100ED904417}" type="pres">
      <dgm:prSet presAssocID="{DAFAC7C0-1B9D-40A4-9A2D-6714588BB99C}" presName="spaceBetweenRectangles" presStyleCnt="0"/>
      <dgm:spPr/>
    </dgm:pt>
    <dgm:pt modelId="{3A674E37-55EB-4F7E-B470-23C42C6BA1EA}" type="pres">
      <dgm:prSet presAssocID="{12649468-57DC-48C9-A842-5338E71EF8DD}" presName="parentLin" presStyleCnt="0"/>
      <dgm:spPr/>
    </dgm:pt>
    <dgm:pt modelId="{0762EA23-12C4-4399-9549-7A2C7DCF18AC}" type="pres">
      <dgm:prSet presAssocID="{12649468-57DC-48C9-A842-5338E71EF8DD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981F610A-FC19-49FA-818C-8850B5D2171E}" type="pres">
      <dgm:prSet presAssocID="{12649468-57DC-48C9-A842-5338E71EF8DD}" presName="parentText" presStyleLbl="node1" presStyleIdx="1" presStyleCnt="5" custScaleX="131328" custScaleY="7496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7ABB71-8EC7-4E2C-A3E2-0CFD281E48C9}" type="pres">
      <dgm:prSet presAssocID="{12649468-57DC-48C9-A842-5338E71EF8DD}" presName="negativeSpace" presStyleCnt="0"/>
      <dgm:spPr/>
    </dgm:pt>
    <dgm:pt modelId="{17D56781-05F4-48A1-87A2-FAAB3E871085}" type="pres">
      <dgm:prSet presAssocID="{12649468-57DC-48C9-A842-5338E71EF8DD}" presName="childText" presStyleLbl="conFgAcc1" presStyleIdx="1" presStyleCnt="5">
        <dgm:presLayoutVars>
          <dgm:bulletEnabled val="1"/>
        </dgm:presLayoutVars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xfrm>
          <a:off x="0" y="1604105"/>
          <a:ext cx="8143932" cy="554400"/>
        </a:xfrm>
        <a:prstGeom prst="rect">
          <a:avLst/>
        </a:prstGeom>
        <a:ln/>
      </dgm:spPr>
      <dgm:t>
        <a:bodyPr/>
        <a:lstStyle/>
        <a:p>
          <a:endParaRPr lang="ru-RU"/>
        </a:p>
      </dgm:t>
    </dgm:pt>
    <dgm:pt modelId="{74A13BEB-5371-4A78-91B4-F35B35ACFBEA}" type="pres">
      <dgm:prSet presAssocID="{646B12A2-8FD7-4ADC-B4CD-B9FA849543E2}" presName="spaceBetweenRectangles" presStyleCnt="0"/>
      <dgm:spPr/>
    </dgm:pt>
    <dgm:pt modelId="{A0CA9D60-D5F5-48AA-A220-516C973CCA96}" type="pres">
      <dgm:prSet presAssocID="{31DD06C2-989A-4FAA-870E-6DFA082EC6DF}" presName="parentLin" presStyleCnt="0"/>
      <dgm:spPr/>
    </dgm:pt>
    <dgm:pt modelId="{4924330C-C7A1-4394-AF4C-D4716B82C0B7}" type="pres">
      <dgm:prSet presAssocID="{31DD06C2-989A-4FAA-870E-6DFA082EC6DF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DDA64398-C86F-47A3-A825-0BAB64981104}" type="pres">
      <dgm:prSet presAssocID="{31DD06C2-989A-4FAA-870E-6DFA082EC6DF}" presName="parentText" presStyleLbl="node1" presStyleIdx="2" presStyleCnt="5" custScaleX="131328" custScaleY="8310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4BB2D2-4E56-4126-AE02-85D1D1449940}" type="pres">
      <dgm:prSet presAssocID="{31DD06C2-989A-4FAA-870E-6DFA082EC6DF}" presName="negativeSpace" presStyleCnt="0"/>
      <dgm:spPr/>
    </dgm:pt>
    <dgm:pt modelId="{7D68157B-A413-4E37-81E4-57D05A404C31}" type="pres">
      <dgm:prSet presAssocID="{31DD06C2-989A-4FAA-870E-6DFA082EC6DF}" presName="childText" presStyleLbl="conFgAcc1" presStyleIdx="2" presStyleCnt="5">
        <dgm:presLayoutVars>
          <dgm:bulletEnabled val="1"/>
        </dgm:presLayoutVars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xfrm>
          <a:off x="0" y="2602025"/>
          <a:ext cx="8143932" cy="554400"/>
        </a:xfrm>
        <a:prstGeom prst="rect">
          <a:avLst/>
        </a:prstGeom>
        <a:ln/>
      </dgm:spPr>
      <dgm:t>
        <a:bodyPr/>
        <a:lstStyle/>
        <a:p>
          <a:endParaRPr lang="ru-RU"/>
        </a:p>
      </dgm:t>
    </dgm:pt>
    <dgm:pt modelId="{B5DA5F07-EE38-4C84-A919-A66920280FCA}" type="pres">
      <dgm:prSet presAssocID="{F3A41955-11B3-4AC2-A284-83846AB04830}" presName="spaceBetweenRectangles" presStyleCnt="0"/>
      <dgm:spPr/>
    </dgm:pt>
    <dgm:pt modelId="{5E7E5F0F-3BBF-47E2-826A-2D92F9E23C3D}" type="pres">
      <dgm:prSet presAssocID="{ECF32984-4AB1-4E7E-B9C9-8B244C013524}" presName="parentLin" presStyleCnt="0"/>
      <dgm:spPr/>
    </dgm:pt>
    <dgm:pt modelId="{2998ECDF-B89B-41C7-A4A6-A5B28E057461}" type="pres">
      <dgm:prSet presAssocID="{ECF32984-4AB1-4E7E-B9C9-8B244C013524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FB2FB4B3-1426-46BE-9D44-D0A5BB632BF7}" type="pres">
      <dgm:prSet presAssocID="{ECF32984-4AB1-4E7E-B9C9-8B244C013524}" presName="parentText" presStyleLbl="node1" presStyleIdx="3" presStyleCnt="5" custScaleX="131328" custScaleY="9314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0423F9-260B-4B61-AEA2-7FBE62CDAF35}" type="pres">
      <dgm:prSet presAssocID="{ECF32984-4AB1-4E7E-B9C9-8B244C013524}" presName="negativeSpace" presStyleCnt="0"/>
      <dgm:spPr/>
    </dgm:pt>
    <dgm:pt modelId="{E9DCDD29-FA92-4D69-AF27-BA26647EF3F8}" type="pres">
      <dgm:prSet presAssocID="{ECF32984-4AB1-4E7E-B9C9-8B244C013524}" presName="childText" presStyleLbl="conFgAcc1" presStyleIdx="3" presStyleCnt="5">
        <dgm:presLayoutVars>
          <dgm:bulletEnabled val="1"/>
        </dgm:presLayoutVars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xfrm>
          <a:off x="0" y="3824696"/>
          <a:ext cx="8143932" cy="554400"/>
        </a:xfrm>
        <a:prstGeom prst="rect">
          <a:avLst/>
        </a:prstGeom>
        <a:ln/>
      </dgm:spPr>
      <dgm:t>
        <a:bodyPr/>
        <a:lstStyle/>
        <a:p>
          <a:endParaRPr lang="ru-RU"/>
        </a:p>
      </dgm:t>
    </dgm:pt>
    <dgm:pt modelId="{C27FF6FA-964F-4545-9C81-076EE263B716}" type="pres">
      <dgm:prSet presAssocID="{3DB0EEA1-2B91-4061-83F8-B521108C90A7}" presName="spaceBetweenRectangles" presStyleCnt="0"/>
      <dgm:spPr/>
    </dgm:pt>
    <dgm:pt modelId="{9A50BE80-564A-4972-94A6-5ADB274194E1}" type="pres">
      <dgm:prSet presAssocID="{A493CEA4-ADB0-4DA3-81A2-201B863D35FF}" presName="parentLin" presStyleCnt="0"/>
      <dgm:spPr/>
    </dgm:pt>
    <dgm:pt modelId="{F454332E-26D5-4A78-92DB-38B48C0CD1C6}" type="pres">
      <dgm:prSet presAssocID="{A493CEA4-ADB0-4DA3-81A2-201B863D35FF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8003CF49-120D-44AF-A210-E6183F7E4A6E}" type="pres">
      <dgm:prSet presAssocID="{A493CEA4-ADB0-4DA3-81A2-201B863D35FF}" presName="parentText" presStyleLbl="node1" presStyleIdx="4" presStyleCnt="5" custScaleX="131329" custScaleY="7223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0672AE-653E-409A-A1CB-4F92A7F393B6}" type="pres">
      <dgm:prSet presAssocID="{A493CEA4-ADB0-4DA3-81A2-201B863D35FF}" presName="negativeSpace" presStyleCnt="0"/>
      <dgm:spPr/>
    </dgm:pt>
    <dgm:pt modelId="{3BB314FE-EAE0-463A-B431-790C123DE9E0}" type="pres">
      <dgm:prSet presAssocID="{A493CEA4-ADB0-4DA3-81A2-201B863D35FF}" presName="childText" presStyleLbl="conFgAcc1" presStyleIdx="4" presStyleCnt="5">
        <dgm:presLayoutVars>
          <dgm:bulletEnabled val="1"/>
        </dgm:presLayoutVars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xfrm>
          <a:off x="0" y="4822616"/>
          <a:ext cx="8143932" cy="554400"/>
        </a:xfrm>
        <a:prstGeom prst="rect">
          <a:avLst/>
        </a:prstGeom>
        <a:ln/>
      </dgm:spPr>
      <dgm:t>
        <a:bodyPr/>
        <a:lstStyle/>
        <a:p>
          <a:endParaRPr lang="ru-RU"/>
        </a:p>
      </dgm:t>
    </dgm:pt>
  </dgm:ptLst>
  <dgm:cxnLst>
    <dgm:cxn modelId="{158E7D0E-F052-4754-A1C8-6CF17A8AF459}" srcId="{2FE031CC-3583-485E-8CBB-F10C54F2A69F}" destId="{31DD06C2-989A-4FAA-870E-6DFA082EC6DF}" srcOrd="2" destOrd="0" parTransId="{40E723DD-775B-4F60-A4BC-FAA81D859A50}" sibTransId="{F3A41955-11B3-4AC2-A284-83846AB04830}"/>
    <dgm:cxn modelId="{5310A386-43E4-40AD-9046-5A598EDDFC1A}" type="presOf" srcId="{ECF32984-4AB1-4E7E-B9C9-8B244C013524}" destId="{2998ECDF-B89B-41C7-A4A6-A5B28E057461}" srcOrd="0" destOrd="0" presId="urn:microsoft.com/office/officeart/2005/8/layout/list1"/>
    <dgm:cxn modelId="{D1D565E8-24AF-4ADF-B0E8-9DF2D2411287}" type="presOf" srcId="{2FE031CC-3583-485E-8CBB-F10C54F2A69F}" destId="{D8652C37-D1FD-4241-A812-3B16BDCDA2DC}" srcOrd="0" destOrd="0" presId="urn:microsoft.com/office/officeart/2005/8/layout/list1"/>
    <dgm:cxn modelId="{E04CF383-DD6E-47E9-913B-B072715B5B0C}" srcId="{2FE031CC-3583-485E-8CBB-F10C54F2A69F}" destId="{CA10D5F0-F7E0-4908-98DD-A3C891AACD19}" srcOrd="0" destOrd="0" parTransId="{B6D52D73-68DB-46EA-B59F-EE8DC1D51477}" sibTransId="{DAFAC7C0-1B9D-40A4-9A2D-6714588BB99C}"/>
    <dgm:cxn modelId="{640A8268-649C-4388-9D9A-C39CA2224F59}" type="presOf" srcId="{ECF32984-4AB1-4E7E-B9C9-8B244C013524}" destId="{FB2FB4B3-1426-46BE-9D44-D0A5BB632BF7}" srcOrd="1" destOrd="0" presId="urn:microsoft.com/office/officeart/2005/8/layout/list1"/>
    <dgm:cxn modelId="{4E4458B1-58BA-4544-8A96-A759B184DBD6}" type="presOf" srcId="{12649468-57DC-48C9-A842-5338E71EF8DD}" destId="{981F610A-FC19-49FA-818C-8850B5D2171E}" srcOrd="1" destOrd="0" presId="urn:microsoft.com/office/officeart/2005/8/layout/list1"/>
    <dgm:cxn modelId="{81A6C7F6-F0CC-4609-B8AE-D753D0F9BD60}" type="presOf" srcId="{CA10D5F0-F7E0-4908-98DD-A3C891AACD19}" destId="{F113171E-B358-4A4C-806F-5FF499FC5303}" srcOrd="0" destOrd="0" presId="urn:microsoft.com/office/officeart/2005/8/layout/list1"/>
    <dgm:cxn modelId="{7C4C6080-FDBE-4AB5-8829-B4375C4456ED}" type="presOf" srcId="{31DD06C2-989A-4FAA-870E-6DFA082EC6DF}" destId="{4924330C-C7A1-4394-AF4C-D4716B82C0B7}" srcOrd="0" destOrd="0" presId="urn:microsoft.com/office/officeart/2005/8/layout/list1"/>
    <dgm:cxn modelId="{71272BB2-18F7-4951-8200-85289D1AD749}" srcId="{2FE031CC-3583-485E-8CBB-F10C54F2A69F}" destId="{ECF32984-4AB1-4E7E-B9C9-8B244C013524}" srcOrd="3" destOrd="0" parTransId="{EFEC053C-C8CA-4306-AE7D-F71B00490251}" sibTransId="{3DB0EEA1-2B91-4061-83F8-B521108C90A7}"/>
    <dgm:cxn modelId="{DED496EF-771E-481E-95B0-B1BEEC483AB6}" type="presOf" srcId="{A493CEA4-ADB0-4DA3-81A2-201B863D35FF}" destId="{F454332E-26D5-4A78-92DB-38B48C0CD1C6}" srcOrd="0" destOrd="0" presId="urn:microsoft.com/office/officeart/2005/8/layout/list1"/>
    <dgm:cxn modelId="{F4D92B00-47B0-4998-9586-774870C8BBD5}" srcId="{2FE031CC-3583-485E-8CBB-F10C54F2A69F}" destId="{A493CEA4-ADB0-4DA3-81A2-201B863D35FF}" srcOrd="4" destOrd="0" parTransId="{B5FAA95E-DD60-4753-8A3A-E3B2E7A9FE50}" sibTransId="{1B13A029-1B5A-4148-9DCF-FCD8FB834820}"/>
    <dgm:cxn modelId="{827BD28F-BFB8-4E4A-910E-C3CD85AF4786}" type="presOf" srcId="{31DD06C2-989A-4FAA-870E-6DFA082EC6DF}" destId="{DDA64398-C86F-47A3-A825-0BAB64981104}" srcOrd="1" destOrd="0" presId="urn:microsoft.com/office/officeart/2005/8/layout/list1"/>
    <dgm:cxn modelId="{C41ADFAB-D7C1-4816-A72D-565FDC132D66}" type="presOf" srcId="{12649468-57DC-48C9-A842-5338E71EF8DD}" destId="{0762EA23-12C4-4399-9549-7A2C7DCF18AC}" srcOrd="0" destOrd="0" presId="urn:microsoft.com/office/officeart/2005/8/layout/list1"/>
    <dgm:cxn modelId="{CFD60260-695B-4CF6-85A7-45149817CED7}" type="presOf" srcId="{CA10D5F0-F7E0-4908-98DD-A3C891AACD19}" destId="{06684078-E034-4E77-82E1-E88DCA0101C9}" srcOrd="1" destOrd="0" presId="urn:microsoft.com/office/officeart/2005/8/layout/list1"/>
    <dgm:cxn modelId="{9C79B954-7373-43FE-8926-1C52E06A70D3}" type="presOf" srcId="{A493CEA4-ADB0-4DA3-81A2-201B863D35FF}" destId="{8003CF49-120D-44AF-A210-E6183F7E4A6E}" srcOrd="1" destOrd="0" presId="urn:microsoft.com/office/officeart/2005/8/layout/list1"/>
    <dgm:cxn modelId="{E372363C-F068-41D3-9D4D-C7ABA0A65BD7}" srcId="{2FE031CC-3583-485E-8CBB-F10C54F2A69F}" destId="{12649468-57DC-48C9-A842-5338E71EF8DD}" srcOrd="1" destOrd="0" parTransId="{2DA50092-1692-4D61-AAE6-EF960FA43B45}" sibTransId="{646B12A2-8FD7-4ADC-B4CD-B9FA849543E2}"/>
    <dgm:cxn modelId="{2661231E-EFC8-45CF-8428-E5DAD496F474}" type="presParOf" srcId="{D8652C37-D1FD-4241-A812-3B16BDCDA2DC}" destId="{CA50BD9B-DCAA-44B9-A108-E5FE96D8C149}" srcOrd="0" destOrd="0" presId="urn:microsoft.com/office/officeart/2005/8/layout/list1"/>
    <dgm:cxn modelId="{9EAD35A0-75DB-4E2A-9798-98764F8410E7}" type="presParOf" srcId="{CA50BD9B-DCAA-44B9-A108-E5FE96D8C149}" destId="{F113171E-B358-4A4C-806F-5FF499FC5303}" srcOrd="0" destOrd="0" presId="urn:microsoft.com/office/officeart/2005/8/layout/list1"/>
    <dgm:cxn modelId="{A3F1142E-30A8-42B6-8C12-80803B355478}" type="presParOf" srcId="{CA50BD9B-DCAA-44B9-A108-E5FE96D8C149}" destId="{06684078-E034-4E77-82E1-E88DCA0101C9}" srcOrd="1" destOrd="0" presId="urn:microsoft.com/office/officeart/2005/8/layout/list1"/>
    <dgm:cxn modelId="{2A05D9B9-75CF-48BB-ADEA-927BB96F0FCA}" type="presParOf" srcId="{D8652C37-D1FD-4241-A812-3B16BDCDA2DC}" destId="{BC9DAF2F-7FF3-4C09-B123-512ED8E73AF3}" srcOrd="1" destOrd="0" presId="urn:microsoft.com/office/officeart/2005/8/layout/list1"/>
    <dgm:cxn modelId="{5BA7F9DC-5A6F-4D09-8462-B8EC2CA36209}" type="presParOf" srcId="{D8652C37-D1FD-4241-A812-3B16BDCDA2DC}" destId="{CFC7F09F-8258-46B5-93DF-46B43E2A4226}" srcOrd="2" destOrd="0" presId="urn:microsoft.com/office/officeart/2005/8/layout/list1"/>
    <dgm:cxn modelId="{B4739D0D-708A-4236-9F65-4A433FAA25E9}" type="presParOf" srcId="{D8652C37-D1FD-4241-A812-3B16BDCDA2DC}" destId="{4B24ED2C-F5C6-4E1D-B129-D100ED904417}" srcOrd="3" destOrd="0" presId="urn:microsoft.com/office/officeart/2005/8/layout/list1"/>
    <dgm:cxn modelId="{2A182EAD-027B-4993-BFC5-BB40EC8F6F72}" type="presParOf" srcId="{D8652C37-D1FD-4241-A812-3B16BDCDA2DC}" destId="{3A674E37-55EB-4F7E-B470-23C42C6BA1EA}" srcOrd="4" destOrd="0" presId="urn:microsoft.com/office/officeart/2005/8/layout/list1"/>
    <dgm:cxn modelId="{549EE1CB-8FEF-45D7-8E6F-504E534E0320}" type="presParOf" srcId="{3A674E37-55EB-4F7E-B470-23C42C6BA1EA}" destId="{0762EA23-12C4-4399-9549-7A2C7DCF18AC}" srcOrd="0" destOrd="0" presId="urn:microsoft.com/office/officeart/2005/8/layout/list1"/>
    <dgm:cxn modelId="{FB513C97-03A5-49A6-83DE-788DA8AB3484}" type="presParOf" srcId="{3A674E37-55EB-4F7E-B470-23C42C6BA1EA}" destId="{981F610A-FC19-49FA-818C-8850B5D2171E}" srcOrd="1" destOrd="0" presId="urn:microsoft.com/office/officeart/2005/8/layout/list1"/>
    <dgm:cxn modelId="{75B5BA9D-BB0E-4BF1-B189-3DDFF80EF1BF}" type="presParOf" srcId="{D8652C37-D1FD-4241-A812-3B16BDCDA2DC}" destId="{4D7ABB71-8EC7-4E2C-A3E2-0CFD281E48C9}" srcOrd="5" destOrd="0" presId="urn:microsoft.com/office/officeart/2005/8/layout/list1"/>
    <dgm:cxn modelId="{0D4621C2-7456-436B-8B99-A5B9497D42C1}" type="presParOf" srcId="{D8652C37-D1FD-4241-A812-3B16BDCDA2DC}" destId="{17D56781-05F4-48A1-87A2-FAAB3E871085}" srcOrd="6" destOrd="0" presId="urn:microsoft.com/office/officeart/2005/8/layout/list1"/>
    <dgm:cxn modelId="{6B867967-D00A-4424-9428-F9BBA73994A1}" type="presParOf" srcId="{D8652C37-D1FD-4241-A812-3B16BDCDA2DC}" destId="{74A13BEB-5371-4A78-91B4-F35B35ACFBEA}" srcOrd="7" destOrd="0" presId="urn:microsoft.com/office/officeart/2005/8/layout/list1"/>
    <dgm:cxn modelId="{54458529-136F-4B70-B42C-165F3A895353}" type="presParOf" srcId="{D8652C37-D1FD-4241-A812-3B16BDCDA2DC}" destId="{A0CA9D60-D5F5-48AA-A220-516C973CCA96}" srcOrd="8" destOrd="0" presId="urn:microsoft.com/office/officeart/2005/8/layout/list1"/>
    <dgm:cxn modelId="{6E2461E3-1363-45E2-BDA0-E23C19A9799E}" type="presParOf" srcId="{A0CA9D60-D5F5-48AA-A220-516C973CCA96}" destId="{4924330C-C7A1-4394-AF4C-D4716B82C0B7}" srcOrd="0" destOrd="0" presId="urn:microsoft.com/office/officeart/2005/8/layout/list1"/>
    <dgm:cxn modelId="{871C17D5-62B7-4C56-9EB4-CA98A97652DE}" type="presParOf" srcId="{A0CA9D60-D5F5-48AA-A220-516C973CCA96}" destId="{DDA64398-C86F-47A3-A825-0BAB64981104}" srcOrd="1" destOrd="0" presId="urn:microsoft.com/office/officeart/2005/8/layout/list1"/>
    <dgm:cxn modelId="{47E935A3-EDE3-46C9-8671-7A472F11652D}" type="presParOf" srcId="{D8652C37-D1FD-4241-A812-3B16BDCDA2DC}" destId="{D04BB2D2-4E56-4126-AE02-85D1D1449940}" srcOrd="9" destOrd="0" presId="urn:microsoft.com/office/officeart/2005/8/layout/list1"/>
    <dgm:cxn modelId="{C1A69B61-F73E-4DDC-BF73-DAC4FDC67E03}" type="presParOf" srcId="{D8652C37-D1FD-4241-A812-3B16BDCDA2DC}" destId="{7D68157B-A413-4E37-81E4-57D05A404C31}" srcOrd="10" destOrd="0" presId="urn:microsoft.com/office/officeart/2005/8/layout/list1"/>
    <dgm:cxn modelId="{25A1FA32-C36C-43D4-85A3-B1A58DC2AB3D}" type="presParOf" srcId="{D8652C37-D1FD-4241-A812-3B16BDCDA2DC}" destId="{B5DA5F07-EE38-4C84-A919-A66920280FCA}" srcOrd="11" destOrd="0" presId="urn:microsoft.com/office/officeart/2005/8/layout/list1"/>
    <dgm:cxn modelId="{D5B6C937-0485-443D-B908-C88B7BF069DC}" type="presParOf" srcId="{D8652C37-D1FD-4241-A812-3B16BDCDA2DC}" destId="{5E7E5F0F-3BBF-47E2-826A-2D92F9E23C3D}" srcOrd="12" destOrd="0" presId="urn:microsoft.com/office/officeart/2005/8/layout/list1"/>
    <dgm:cxn modelId="{169F9E9F-3821-44B3-A731-36B5F4FDEB46}" type="presParOf" srcId="{5E7E5F0F-3BBF-47E2-826A-2D92F9E23C3D}" destId="{2998ECDF-B89B-41C7-A4A6-A5B28E057461}" srcOrd="0" destOrd="0" presId="urn:microsoft.com/office/officeart/2005/8/layout/list1"/>
    <dgm:cxn modelId="{EB25ABC8-1C4D-4178-B0E5-EE4B1E9CE373}" type="presParOf" srcId="{5E7E5F0F-3BBF-47E2-826A-2D92F9E23C3D}" destId="{FB2FB4B3-1426-46BE-9D44-D0A5BB632BF7}" srcOrd="1" destOrd="0" presId="urn:microsoft.com/office/officeart/2005/8/layout/list1"/>
    <dgm:cxn modelId="{84EA7C92-907D-40CF-B33F-357139D3A13F}" type="presParOf" srcId="{D8652C37-D1FD-4241-A812-3B16BDCDA2DC}" destId="{670423F9-260B-4B61-AEA2-7FBE62CDAF35}" srcOrd="13" destOrd="0" presId="urn:microsoft.com/office/officeart/2005/8/layout/list1"/>
    <dgm:cxn modelId="{FD66056C-BDED-482B-9271-D1B488928C5D}" type="presParOf" srcId="{D8652C37-D1FD-4241-A812-3B16BDCDA2DC}" destId="{E9DCDD29-FA92-4D69-AF27-BA26647EF3F8}" srcOrd="14" destOrd="0" presId="urn:microsoft.com/office/officeart/2005/8/layout/list1"/>
    <dgm:cxn modelId="{580E060B-ED95-41C1-9A1F-BB54291913D2}" type="presParOf" srcId="{D8652C37-D1FD-4241-A812-3B16BDCDA2DC}" destId="{C27FF6FA-964F-4545-9C81-076EE263B716}" srcOrd="15" destOrd="0" presId="urn:microsoft.com/office/officeart/2005/8/layout/list1"/>
    <dgm:cxn modelId="{2B1AEB9A-C71C-42FF-9E1C-3D627959464E}" type="presParOf" srcId="{D8652C37-D1FD-4241-A812-3B16BDCDA2DC}" destId="{9A50BE80-564A-4972-94A6-5ADB274194E1}" srcOrd="16" destOrd="0" presId="urn:microsoft.com/office/officeart/2005/8/layout/list1"/>
    <dgm:cxn modelId="{CF435DB9-0770-46DB-872A-B5CE298926D9}" type="presParOf" srcId="{9A50BE80-564A-4972-94A6-5ADB274194E1}" destId="{F454332E-26D5-4A78-92DB-38B48C0CD1C6}" srcOrd="0" destOrd="0" presId="urn:microsoft.com/office/officeart/2005/8/layout/list1"/>
    <dgm:cxn modelId="{2400E0F4-6D38-422D-B79C-779B18C92982}" type="presParOf" srcId="{9A50BE80-564A-4972-94A6-5ADB274194E1}" destId="{8003CF49-120D-44AF-A210-E6183F7E4A6E}" srcOrd="1" destOrd="0" presId="urn:microsoft.com/office/officeart/2005/8/layout/list1"/>
    <dgm:cxn modelId="{7DB5527B-5DA7-4789-9E17-8D9D90F1EC03}" type="presParOf" srcId="{D8652C37-D1FD-4241-A812-3B16BDCDA2DC}" destId="{C90672AE-653E-409A-A1CB-4F92A7F393B6}" srcOrd="17" destOrd="0" presId="urn:microsoft.com/office/officeart/2005/8/layout/list1"/>
    <dgm:cxn modelId="{50227262-38F3-4572-9313-F29C4AEE304F}" type="presParOf" srcId="{D8652C37-D1FD-4241-A812-3B16BDCDA2DC}" destId="{3BB314FE-EAE0-463A-B431-790C123DE9E0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FE031CC-3583-485E-8CBB-F10C54F2A69F}" type="doc">
      <dgm:prSet loTypeId="urn:microsoft.com/office/officeart/2005/8/layout/list1" loCatId="list" qsTypeId="urn:microsoft.com/office/officeart/2005/8/quickstyle/3d2" qsCatId="3D" csTypeId="urn:microsoft.com/office/officeart/2005/8/colors/accent6_1" csCatId="accent6" phldr="1"/>
      <dgm:spPr/>
      <dgm:t>
        <a:bodyPr/>
        <a:lstStyle/>
        <a:p>
          <a:endParaRPr lang="ru-RU"/>
        </a:p>
      </dgm:t>
    </dgm:pt>
    <dgm:pt modelId="{CA10D5F0-F7E0-4908-98DD-A3C891AACD19}">
      <dgm:prSet phldrT="[Текст]" custT="1"/>
      <dgm:spPr>
        <a:xfrm>
          <a:off x="407196" y="112239"/>
          <a:ext cx="7486741" cy="674312"/>
        </a:xfrm>
        <a:prstGeom prst="roundRect">
          <a:avLst/>
        </a:prstGeom>
        <a:gradFill rotWithShape="0">
          <a:gsLst>
            <a:gs pos="0">
              <a:srgbClr val="FFFFFF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FFFFF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FFFFF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ru-RU" sz="2400" dirty="0" smtClean="0">
              <a:solidFill>
                <a:srgbClr val="284C6A"/>
              </a:solidFill>
              <a:latin typeface="Trebuchet MS"/>
              <a:ea typeface="+mn-ea"/>
              <a:cs typeface="+mn-cs"/>
            </a:rPr>
            <a:t>Высвечивание лучших личностно-профессиональных качеств</a:t>
          </a:r>
          <a:endParaRPr lang="ru-RU" sz="2400" dirty="0">
            <a:solidFill>
              <a:srgbClr val="284C6A"/>
            </a:solidFill>
            <a:latin typeface="Trebuchet MS"/>
            <a:ea typeface="+mn-ea"/>
            <a:cs typeface="+mn-cs"/>
          </a:endParaRPr>
        </a:p>
      </dgm:t>
    </dgm:pt>
    <dgm:pt modelId="{B6D52D73-68DB-46EA-B59F-EE8DC1D51477}" type="parTrans" cxnId="{E04CF383-DD6E-47E9-913B-B072715B5B0C}">
      <dgm:prSet/>
      <dgm:spPr/>
      <dgm:t>
        <a:bodyPr/>
        <a:lstStyle/>
        <a:p>
          <a:endParaRPr lang="ru-RU"/>
        </a:p>
      </dgm:t>
    </dgm:pt>
    <dgm:pt modelId="{DAFAC7C0-1B9D-40A4-9A2D-6714588BB99C}" type="sibTrans" cxnId="{E04CF383-DD6E-47E9-913B-B072715B5B0C}">
      <dgm:prSet/>
      <dgm:spPr/>
      <dgm:t>
        <a:bodyPr/>
        <a:lstStyle/>
        <a:p>
          <a:endParaRPr lang="ru-RU"/>
        </a:p>
      </dgm:t>
    </dgm:pt>
    <dgm:pt modelId="{12649468-57DC-48C9-A842-5338E71EF8DD}">
      <dgm:prSet phldrT="[Текст]" custT="1"/>
      <dgm:spPr>
        <a:xfrm>
          <a:off x="407196" y="1055831"/>
          <a:ext cx="7486684" cy="491291"/>
        </a:xfrm>
        <a:prstGeom prst="roundRect">
          <a:avLst/>
        </a:prstGeom>
        <a:gradFill rotWithShape="0">
          <a:gsLst>
            <a:gs pos="0">
              <a:srgbClr val="FFFFFF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FFFFF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FFFFF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ru-RU" sz="2400" dirty="0" smtClean="0">
              <a:solidFill>
                <a:srgbClr val="284C6A"/>
              </a:solidFill>
              <a:latin typeface="Trebuchet MS"/>
              <a:ea typeface="+mn-ea"/>
              <a:cs typeface="+mn-cs"/>
            </a:rPr>
            <a:t>Социальная и профессиональная адаптация </a:t>
          </a:r>
          <a:endParaRPr lang="ru-RU" sz="2400" dirty="0">
            <a:solidFill>
              <a:srgbClr val="284C6A"/>
            </a:solidFill>
            <a:latin typeface="Trebuchet MS"/>
            <a:ea typeface="+mn-ea"/>
            <a:cs typeface="+mn-cs"/>
          </a:endParaRPr>
        </a:p>
      </dgm:t>
    </dgm:pt>
    <dgm:pt modelId="{2DA50092-1692-4D61-AAE6-EF960FA43B45}" type="parTrans" cxnId="{E372363C-F068-41D3-9D4D-C7ABA0A65BD7}">
      <dgm:prSet/>
      <dgm:spPr/>
      <dgm:t>
        <a:bodyPr/>
        <a:lstStyle/>
        <a:p>
          <a:endParaRPr lang="ru-RU"/>
        </a:p>
      </dgm:t>
    </dgm:pt>
    <dgm:pt modelId="{646B12A2-8FD7-4ADC-B4CD-B9FA849543E2}" type="sibTrans" cxnId="{E372363C-F068-41D3-9D4D-C7ABA0A65BD7}">
      <dgm:prSet/>
      <dgm:spPr/>
      <dgm:t>
        <a:bodyPr/>
        <a:lstStyle/>
        <a:p>
          <a:endParaRPr lang="ru-RU"/>
        </a:p>
      </dgm:t>
    </dgm:pt>
    <dgm:pt modelId="{31DD06C2-989A-4FAA-870E-6DFA082EC6DF}">
      <dgm:prSet phldrT="[Текст]" custT="1"/>
      <dgm:spPr>
        <a:xfrm>
          <a:off x="407196" y="1816403"/>
          <a:ext cx="7486684" cy="501840"/>
        </a:xfrm>
        <a:prstGeom prst="roundRect">
          <a:avLst/>
        </a:prstGeom>
        <a:gradFill rotWithShape="0">
          <a:gsLst>
            <a:gs pos="0">
              <a:srgbClr val="FFFFFF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FFFFF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FFFFF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ru-RU" sz="2400" dirty="0" smtClean="0">
              <a:solidFill>
                <a:srgbClr val="284C6A"/>
              </a:solidFill>
              <a:latin typeface="Trebuchet MS"/>
              <a:ea typeface="+mn-ea"/>
              <a:cs typeface="+mn-cs"/>
            </a:rPr>
            <a:t>Затемнение негативных характеристик личности</a:t>
          </a:r>
          <a:endParaRPr lang="ru-RU" sz="2400" dirty="0">
            <a:solidFill>
              <a:srgbClr val="284C6A"/>
            </a:solidFill>
            <a:latin typeface="Trebuchet MS"/>
            <a:ea typeface="+mn-ea"/>
            <a:cs typeface="+mn-cs"/>
          </a:endParaRPr>
        </a:p>
      </dgm:t>
    </dgm:pt>
    <dgm:pt modelId="{40E723DD-775B-4F60-A4BC-FAA81D859A50}" type="parTrans" cxnId="{158E7D0E-F052-4754-A1C8-6CF17A8AF459}">
      <dgm:prSet/>
      <dgm:spPr/>
      <dgm:t>
        <a:bodyPr/>
        <a:lstStyle/>
        <a:p>
          <a:endParaRPr lang="ru-RU"/>
        </a:p>
      </dgm:t>
    </dgm:pt>
    <dgm:pt modelId="{F3A41955-11B3-4AC2-A284-83846AB04830}" type="sibTrans" cxnId="{158E7D0E-F052-4754-A1C8-6CF17A8AF459}">
      <dgm:prSet/>
      <dgm:spPr/>
      <dgm:t>
        <a:bodyPr/>
        <a:lstStyle/>
        <a:p>
          <a:endParaRPr lang="ru-RU"/>
        </a:p>
      </dgm:t>
    </dgm:pt>
    <dgm:pt modelId="{ECF32984-4AB1-4E7E-B9C9-8B244C013524}">
      <dgm:prSet phldrT="[Текст]" custT="1"/>
      <dgm:spPr>
        <a:xfrm>
          <a:off x="407196" y="2587523"/>
          <a:ext cx="7486684" cy="522801"/>
        </a:xfrm>
        <a:prstGeom prst="roundRect">
          <a:avLst/>
        </a:prstGeom>
        <a:gradFill rotWithShape="0">
          <a:gsLst>
            <a:gs pos="0">
              <a:srgbClr val="FFFFFF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FFFFF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FFFFF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ru-RU" sz="2400" dirty="0" smtClean="0">
              <a:solidFill>
                <a:srgbClr val="284C6A"/>
              </a:solidFill>
              <a:latin typeface="Trebuchet MS"/>
              <a:ea typeface="+mn-ea"/>
              <a:cs typeface="+mn-cs"/>
            </a:rPr>
            <a:t>Преодоление возрастных рубежей</a:t>
          </a:r>
          <a:endParaRPr lang="ru-RU" sz="2400" dirty="0">
            <a:solidFill>
              <a:srgbClr val="284C6A"/>
            </a:solidFill>
            <a:latin typeface="Trebuchet MS"/>
            <a:ea typeface="+mn-ea"/>
            <a:cs typeface="+mn-cs"/>
          </a:endParaRPr>
        </a:p>
      </dgm:t>
    </dgm:pt>
    <dgm:pt modelId="{EFEC053C-C8CA-4306-AE7D-F71B00490251}" type="parTrans" cxnId="{71272BB2-18F7-4951-8200-85289D1AD749}">
      <dgm:prSet/>
      <dgm:spPr/>
      <dgm:t>
        <a:bodyPr/>
        <a:lstStyle/>
        <a:p>
          <a:endParaRPr lang="ru-RU"/>
        </a:p>
      </dgm:t>
    </dgm:pt>
    <dgm:pt modelId="{3DB0EEA1-2B91-4061-83F8-B521108C90A7}" type="sibTrans" cxnId="{71272BB2-18F7-4951-8200-85289D1AD749}">
      <dgm:prSet/>
      <dgm:spPr/>
      <dgm:t>
        <a:bodyPr/>
        <a:lstStyle/>
        <a:p>
          <a:endParaRPr lang="ru-RU"/>
        </a:p>
      </dgm:t>
    </dgm:pt>
    <dgm:pt modelId="{A493CEA4-ADB0-4DA3-81A2-201B863D35FF}">
      <dgm:prSet phldrT="[Текст]" custT="1"/>
      <dgm:spPr>
        <a:xfrm>
          <a:off x="407196" y="3379605"/>
          <a:ext cx="7486741" cy="501840"/>
        </a:xfrm>
        <a:prstGeom prst="roundRect">
          <a:avLst/>
        </a:prstGeom>
        <a:gradFill rotWithShape="0">
          <a:gsLst>
            <a:gs pos="0">
              <a:srgbClr val="FFFFFF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FFFFF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FFFFF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ru-RU" sz="2400" dirty="0" smtClean="0">
              <a:solidFill>
                <a:srgbClr val="284C6A"/>
              </a:solidFill>
              <a:latin typeface="Trebuchet MS"/>
              <a:ea typeface="+mn-ea"/>
              <a:cs typeface="+mn-cs"/>
            </a:rPr>
            <a:t>Привлечение внимания значимого окружения</a:t>
          </a:r>
          <a:endParaRPr lang="ru-RU" sz="2400" dirty="0">
            <a:solidFill>
              <a:srgbClr val="284C6A"/>
            </a:solidFill>
            <a:latin typeface="Trebuchet MS"/>
            <a:ea typeface="+mn-ea"/>
            <a:cs typeface="+mn-cs"/>
          </a:endParaRPr>
        </a:p>
      </dgm:t>
    </dgm:pt>
    <dgm:pt modelId="{B5FAA95E-DD60-4753-8A3A-E3B2E7A9FE50}" type="parTrans" cxnId="{F4D92B00-47B0-4998-9586-774870C8BBD5}">
      <dgm:prSet/>
      <dgm:spPr/>
      <dgm:t>
        <a:bodyPr/>
        <a:lstStyle/>
        <a:p>
          <a:endParaRPr lang="ru-RU"/>
        </a:p>
      </dgm:t>
    </dgm:pt>
    <dgm:pt modelId="{1B13A029-1B5A-4148-9DCF-FCD8FB834820}" type="sibTrans" cxnId="{F4D92B00-47B0-4998-9586-774870C8BBD5}">
      <dgm:prSet/>
      <dgm:spPr/>
      <dgm:t>
        <a:bodyPr/>
        <a:lstStyle/>
        <a:p>
          <a:endParaRPr lang="ru-RU"/>
        </a:p>
      </dgm:t>
    </dgm:pt>
    <dgm:pt modelId="{212C5D9D-BC0F-4D9B-B710-7685BA06EB0D}">
      <dgm:prSet phldrT="[Текст]" custT="1"/>
      <dgm:spPr>
        <a:xfrm>
          <a:off x="407196" y="4150725"/>
          <a:ext cx="7486741" cy="1131719"/>
        </a:xfrm>
        <a:prstGeom prst="roundRect">
          <a:avLst/>
        </a:prstGeom>
        <a:gradFill rotWithShape="0">
          <a:gsLst>
            <a:gs pos="0">
              <a:srgbClr val="FFFFFF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FFFFF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FFFFF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ru-RU" sz="2400" dirty="0" smtClean="0">
              <a:solidFill>
                <a:srgbClr val="284C6A"/>
              </a:solidFill>
              <a:latin typeface="Trebuchet MS"/>
              <a:ea typeface="+mn-ea"/>
              <a:cs typeface="+mn-cs"/>
            </a:rPr>
            <a:t>Повышает самооценку, самоуважение и позволяет смотреть на свои взаимоотношения с окружающими с другой точки зрения </a:t>
          </a:r>
          <a:endParaRPr lang="ru-RU" sz="2400" dirty="0">
            <a:solidFill>
              <a:srgbClr val="284C6A"/>
            </a:solidFill>
            <a:latin typeface="Trebuchet MS"/>
            <a:ea typeface="+mn-ea"/>
            <a:cs typeface="+mn-cs"/>
          </a:endParaRPr>
        </a:p>
      </dgm:t>
    </dgm:pt>
    <dgm:pt modelId="{CB563F66-4872-49BA-8A7B-0962A8C61A06}" type="parTrans" cxnId="{2440DB30-3BED-4514-A7D7-203B7062EB35}">
      <dgm:prSet/>
      <dgm:spPr/>
      <dgm:t>
        <a:bodyPr/>
        <a:lstStyle/>
        <a:p>
          <a:endParaRPr lang="ru-RU"/>
        </a:p>
      </dgm:t>
    </dgm:pt>
    <dgm:pt modelId="{5BE2262E-83BE-43E6-BD33-1562342C84A1}" type="sibTrans" cxnId="{2440DB30-3BED-4514-A7D7-203B7062EB35}">
      <dgm:prSet/>
      <dgm:spPr/>
      <dgm:t>
        <a:bodyPr/>
        <a:lstStyle/>
        <a:p>
          <a:endParaRPr lang="ru-RU"/>
        </a:p>
      </dgm:t>
    </dgm:pt>
    <dgm:pt modelId="{D8652C37-D1FD-4241-A812-3B16BDCDA2DC}" type="pres">
      <dgm:prSet presAssocID="{2FE031CC-3583-485E-8CBB-F10C54F2A69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A50BD9B-DCAA-44B9-A108-E5FE96D8C149}" type="pres">
      <dgm:prSet presAssocID="{CA10D5F0-F7E0-4908-98DD-A3C891AACD19}" presName="parentLin" presStyleCnt="0"/>
      <dgm:spPr/>
    </dgm:pt>
    <dgm:pt modelId="{F113171E-B358-4A4C-806F-5FF499FC5303}" type="pres">
      <dgm:prSet presAssocID="{CA10D5F0-F7E0-4908-98DD-A3C891AACD19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06684078-E034-4E77-82E1-E88DCA0101C9}" type="pres">
      <dgm:prSet presAssocID="{CA10D5F0-F7E0-4908-98DD-A3C891AACD19}" presName="parentText" presStyleLbl="node1" presStyleIdx="0" presStyleCnt="6" custScaleX="131329" custScaleY="13436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9DAF2F-7FF3-4C09-B123-512ED8E73AF3}" type="pres">
      <dgm:prSet presAssocID="{CA10D5F0-F7E0-4908-98DD-A3C891AACD19}" presName="negativeSpace" presStyleCnt="0"/>
      <dgm:spPr/>
    </dgm:pt>
    <dgm:pt modelId="{CFC7F09F-8258-46B5-93DF-46B43E2A4226}" type="pres">
      <dgm:prSet presAssocID="{CA10D5F0-F7E0-4908-98DD-A3C891AACD19}" presName="childText" presStyleLbl="conFgAcc1" presStyleIdx="0" presStyleCnt="6" custScaleX="95507">
        <dgm:presLayoutVars>
          <dgm:bulletEnabled val="1"/>
        </dgm:presLayoutVars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xfrm>
          <a:off x="0" y="535631"/>
          <a:ext cx="8143932" cy="428400"/>
        </a:xfrm>
        <a:prstGeom prst="rect">
          <a:avLst/>
        </a:prstGeom>
        <a:ln/>
      </dgm:spPr>
      <dgm:t>
        <a:bodyPr/>
        <a:lstStyle/>
        <a:p>
          <a:endParaRPr lang="ru-RU"/>
        </a:p>
      </dgm:t>
    </dgm:pt>
    <dgm:pt modelId="{4B24ED2C-F5C6-4E1D-B129-D100ED904417}" type="pres">
      <dgm:prSet presAssocID="{DAFAC7C0-1B9D-40A4-9A2D-6714588BB99C}" presName="spaceBetweenRectangles" presStyleCnt="0"/>
      <dgm:spPr/>
    </dgm:pt>
    <dgm:pt modelId="{3A674E37-55EB-4F7E-B470-23C42C6BA1EA}" type="pres">
      <dgm:prSet presAssocID="{12649468-57DC-48C9-A842-5338E71EF8DD}" presName="parentLin" presStyleCnt="0"/>
      <dgm:spPr/>
    </dgm:pt>
    <dgm:pt modelId="{0762EA23-12C4-4399-9549-7A2C7DCF18AC}" type="pres">
      <dgm:prSet presAssocID="{12649468-57DC-48C9-A842-5338E71EF8DD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981F610A-FC19-49FA-818C-8850B5D2171E}" type="pres">
      <dgm:prSet presAssocID="{12649468-57DC-48C9-A842-5338E71EF8DD}" presName="parentText" presStyleLbl="node1" presStyleIdx="1" presStyleCnt="6" custScaleX="131328" custScaleY="9789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7ABB71-8EC7-4E2C-A3E2-0CFD281E48C9}" type="pres">
      <dgm:prSet presAssocID="{12649468-57DC-48C9-A842-5338E71EF8DD}" presName="negativeSpace" presStyleCnt="0"/>
      <dgm:spPr/>
    </dgm:pt>
    <dgm:pt modelId="{17D56781-05F4-48A1-87A2-FAAB3E871085}" type="pres">
      <dgm:prSet presAssocID="{12649468-57DC-48C9-A842-5338E71EF8DD}" presName="childText" presStyleLbl="conFgAcc1" presStyleIdx="1" presStyleCnt="6" custScaleX="95507">
        <dgm:presLayoutVars>
          <dgm:bulletEnabled val="1"/>
        </dgm:presLayoutVars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xfrm>
          <a:off x="0" y="1296203"/>
          <a:ext cx="8143932" cy="428400"/>
        </a:xfrm>
        <a:prstGeom prst="rect">
          <a:avLst/>
        </a:prstGeom>
        <a:ln/>
      </dgm:spPr>
      <dgm:t>
        <a:bodyPr/>
        <a:lstStyle/>
        <a:p>
          <a:endParaRPr lang="ru-RU"/>
        </a:p>
      </dgm:t>
    </dgm:pt>
    <dgm:pt modelId="{74A13BEB-5371-4A78-91B4-F35B35ACFBEA}" type="pres">
      <dgm:prSet presAssocID="{646B12A2-8FD7-4ADC-B4CD-B9FA849543E2}" presName="spaceBetweenRectangles" presStyleCnt="0"/>
      <dgm:spPr/>
    </dgm:pt>
    <dgm:pt modelId="{A0CA9D60-D5F5-48AA-A220-516C973CCA96}" type="pres">
      <dgm:prSet presAssocID="{31DD06C2-989A-4FAA-870E-6DFA082EC6DF}" presName="parentLin" presStyleCnt="0"/>
      <dgm:spPr/>
    </dgm:pt>
    <dgm:pt modelId="{4924330C-C7A1-4394-AF4C-D4716B82C0B7}" type="pres">
      <dgm:prSet presAssocID="{31DD06C2-989A-4FAA-870E-6DFA082EC6DF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DDA64398-C86F-47A3-A825-0BAB64981104}" type="pres">
      <dgm:prSet presAssocID="{31DD06C2-989A-4FAA-870E-6DFA082EC6DF}" presName="parentText" presStyleLbl="node1" presStyleIdx="2" presStyleCnt="6" custScaleX="13132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4BB2D2-4E56-4126-AE02-85D1D1449940}" type="pres">
      <dgm:prSet presAssocID="{31DD06C2-989A-4FAA-870E-6DFA082EC6DF}" presName="negativeSpace" presStyleCnt="0"/>
      <dgm:spPr/>
    </dgm:pt>
    <dgm:pt modelId="{7D68157B-A413-4E37-81E4-57D05A404C31}" type="pres">
      <dgm:prSet presAssocID="{31DD06C2-989A-4FAA-870E-6DFA082EC6DF}" presName="childText" presStyleLbl="conFgAcc1" presStyleIdx="2" presStyleCnt="6" custScaleX="95507">
        <dgm:presLayoutVars>
          <dgm:bulletEnabled val="1"/>
        </dgm:presLayoutVars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xfrm>
          <a:off x="0" y="2067323"/>
          <a:ext cx="8143932" cy="428400"/>
        </a:xfrm>
        <a:prstGeom prst="rect">
          <a:avLst/>
        </a:prstGeom>
        <a:ln/>
      </dgm:spPr>
      <dgm:t>
        <a:bodyPr/>
        <a:lstStyle/>
        <a:p>
          <a:endParaRPr lang="ru-RU"/>
        </a:p>
      </dgm:t>
    </dgm:pt>
    <dgm:pt modelId="{B5DA5F07-EE38-4C84-A919-A66920280FCA}" type="pres">
      <dgm:prSet presAssocID="{F3A41955-11B3-4AC2-A284-83846AB04830}" presName="spaceBetweenRectangles" presStyleCnt="0"/>
      <dgm:spPr/>
    </dgm:pt>
    <dgm:pt modelId="{5E7E5F0F-3BBF-47E2-826A-2D92F9E23C3D}" type="pres">
      <dgm:prSet presAssocID="{ECF32984-4AB1-4E7E-B9C9-8B244C013524}" presName="parentLin" presStyleCnt="0"/>
      <dgm:spPr/>
    </dgm:pt>
    <dgm:pt modelId="{2998ECDF-B89B-41C7-A4A6-A5B28E057461}" type="pres">
      <dgm:prSet presAssocID="{ECF32984-4AB1-4E7E-B9C9-8B244C013524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FB2FB4B3-1426-46BE-9D44-D0A5BB632BF7}" type="pres">
      <dgm:prSet presAssocID="{ECF32984-4AB1-4E7E-B9C9-8B244C013524}" presName="parentText" presStyleLbl="node1" presStyleIdx="3" presStyleCnt="6" custScaleX="131328" custScaleY="10417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0423F9-260B-4B61-AEA2-7FBE62CDAF35}" type="pres">
      <dgm:prSet presAssocID="{ECF32984-4AB1-4E7E-B9C9-8B244C013524}" presName="negativeSpace" presStyleCnt="0"/>
      <dgm:spPr/>
    </dgm:pt>
    <dgm:pt modelId="{E9DCDD29-FA92-4D69-AF27-BA26647EF3F8}" type="pres">
      <dgm:prSet presAssocID="{ECF32984-4AB1-4E7E-B9C9-8B244C013524}" presName="childText" presStyleLbl="conFgAcc1" presStyleIdx="3" presStyleCnt="6" custScaleX="95507">
        <dgm:presLayoutVars>
          <dgm:bulletEnabled val="1"/>
        </dgm:presLayoutVars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xfrm>
          <a:off x="0" y="2859405"/>
          <a:ext cx="8143932" cy="428400"/>
        </a:xfrm>
        <a:prstGeom prst="rect">
          <a:avLst/>
        </a:prstGeom>
        <a:ln/>
      </dgm:spPr>
      <dgm:t>
        <a:bodyPr/>
        <a:lstStyle/>
        <a:p>
          <a:endParaRPr lang="ru-RU"/>
        </a:p>
      </dgm:t>
    </dgm:pt>
    <dgm:pt modelId="{C27FF6FA-964F-4545-9C81-076EE263B716}" type="pres">
      <dgm:prSet presAssocID="{3DB0EEA1-2B91-4061-83F8-B521108C90A7}" presName="spaceBetweenRectangles" presStyleCnt="0"/>
      <dgm:spPr/>
    </dgm:pt>
    <dgm:pt modelId="{9A50BE80-564A-4972-94A6-5ADB274194E1}" type="pres">
      <dgm:prSet presAssocID="{A493CEA4-ADB0-4DA3-81A2-201B863D35FF}" presName="parentLin" presStyleCnt="0"/>
      <dgm:spPr/>
    </dgm:pt>
    <dgm:pt modelId="{F454332E-26D5-4A78-92DB-38B48C0CD1C6}" type="pres">
      <dgm:prSet presAssocID="{A493CEA4-ADB0-4DA3-81A2-201B863D35FF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8003CF49-120D-44AF-A210-E6183F7E4A6E}" type="pres">
      <dgm:prSet presAssocID="{A493CEA4-ADB0-4DA3-81A2-201B863D35FF}" presName="parentText" presStyleLbl="node1" presStyleIdx="4" presStyleCnt="6" custScaleX="13132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0672AE-653E-409A-A1CB-4F92A7F393B6}" type="pres">
      <dgm:prSet presAssocID="{A493CEA4-ADB0-4DA3-81A2-201B863D35FF}" presName="negativeSpace" presStyleCnt="0"/>
      <dgm:spPr/>
    </dgm:pt>
    <dgm:pt modelId="{3BB314FE-EAE0-463A-B431-790C123DE9E0}" type="pres">
      <dgm:prSet presAssocID="{A493CEA4-ADB0-4DA3-81A2-201B863D35FF}" presName="childText" presStyleLbl="conFgAcc1" presStyleIdx="4" presStyleCnt="6" custScaleX="95507">
        <dgm:presLayoutVars>
          <dgm:bulletEnabled val="1"/>
        </dgm:presLayoutVars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xfrm>
          <a:off x="0" y="3630525"/>
          <a:ext cx="8143932" cy="428400"/>
        </a:xfrm>
        <a:prstGeom prst="rect">
          <a:avLst/>
        </a:prstGeom>
        <a:ln/>
      </dgm:spPr>
      <dgm:t>
        <a:bodyPr/>
        <a:lstStyle/>
        <a:p>
          <a:endParaRPr lang="ru-RU"/>
        </a:p>
      </dgm:t>
    </dgm:pt>
    <dgm:pt modelId="{57C3287A-7051-4B81-9172-EEA51EE14BD5}" type="pres">
      <dgm:prSet presAssocID="{1B13A029-1B5A-4148-9DCF-FCD8FB834820}" presName="spaceBetweenRectangles" presStyleCnt="0"/>
      <dgm:spPr/>
    </dgm:pt>
    <dgm:pt modelId="{F6F6C104-3D72-4F64-BC99-1F46D3DB1D3C}" type="pres">
      <dgm:prSet presAssocID="{212C5D9D-BC0F-4D9B-B710-7685BA06EB0D}" presName="parentLin" presStyleCnt="0"/>
      <dgm:spPr/>
    </dgm:pt>
    <dgm:pt modelId="{3BB942A5-368A-4450-8656-6656FB352A41}" type="pres">
      <dgm:prSet presAssocID="{212C5D9D-BC0F-4D9B-B710-7685BA06EB0D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273A2FCD-A050-414C-A338-927EEF464465}" type="pres">
      <dgm:prSet presAssocID="{212C5D9D-BC0F-4D9B-B710-7685BA06EB0D}" presName="parentText" presStyleLbl="node1" presStyleIdx="5" presStyleCnt="6" custScaleX="131329" custScaleY="2255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2B1671-F015-41F9-961E-3A8B5831DE2C}" type="pres">
      <dgm:prSet presAssocID="{212C5D9D-BC0F-4D9B-B710-7685BA06EB0D}" presName="negativeSpace" presStyleCnt="0"/>
      <dgm:spPr/>
    </dgm:pt>
    <dgm:pt modelId="{7CD26DA4-F34E-4E51-AA05-9215B1DA9214}" type="pres">
      <dgm:prSet presAssocID="{212C5D9D-BC0F-4D9B-B710-7685BA06EB0D}" presName="childText" presStyleLbl="conFgAcc1" presStyleIdx="5" presStyleCnt="6" custScaleX="95507">
        <dgm:presLayoutVars>
          <dgm:bulletEnabled val="1"/>
        </dgm:presLayoutVars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xfrm>
          <a:off x="0" y="5031524"/>
          <a:ext cx="8143932" cy="428400"/>
        </a:xfrm>
        <a:prstGeom prst="rect">
          <a:avLst/>
        </a:prstGeom>
        <a:ln/>
      </dgm:spPr>
      <dgm:t>
        <a:bodyPr/>
        <a:lstStyle/>
        <a:p>
          <a:endParaRPr lang="ru-RU"/>
        </a:p>
      </dgm:t>
    </dgm:pt>
  </dgm:ptLst>
  <dgm:cxnLst>
    <dgm:cxn modelId="{158E7D0E-F052-4754-A1C8-6CF17A8AF459}" srcId="{2FE031CC-3583-485E-8CBB-F10C54F2A69F}" destId="{31DD06C2-989A-4FAA-870E-6DFA082EC6DF}" srcOrd="2" destOrd="0" parTransId="{40E723DD-775B-4F60-A4BC-FAA81D859A50}" sibTransId="{F3A41955-11B3-4AC2-A284-83846AB04830}"/>
    <dgm:cxn modelId="{22A2AF21-6AD5-4B44-BD86-6FE132C3DEBD}" type="presOf" srcId="{ECF32984-4AB1-4E7E-B9C9-8B244C013524}" destId="{2998ECDF-B89B-41C7-A4A6-A5B28E057461}" srcOrd="0" destOrd="0" presId="urn:microsoft.com/office/officeart/2005/8/layout/list1"/>
    <dgm:cxn modelId="{C3CF0314-76BB-400C-9B1D-2DF0A9B6BA44}" type="presOf" srcId="{12649468-57DC-48C9-A842-5338E71EF8DD}" destId="{981F610A-FC19-49FA-818C-8850B5D2171E}" srcOrd="1" destOrd="0" presId="urn:microsoft.com/office/officeart/2005/8/layout/list1"/>
    <dgm:cxn modelId="{128091E7-59CE-46C6-9FC5-E2F2165C2C2B}" type="presOf" srcId="{31DD06C2-989A-4FAA-870E-6DFA082EC6DF}" destId="{DDA64398-C86F-47A3-A825-0BAB64981104}" srcOrd="1" destOrd="0" presId="urn:microsoft.com/office/officeart/2005/8/layout/list1"/>
    <dgm:cxn modelId="{E04CF383-DD6E-47E9-913B-B072715B5B0C}" srcId="{2FE031CC-3583-485E-8CBB-F10C54F2A69F}" destId="{CA10D5F0-F7E0-4908-98DD-A3C891AACD19}" srcOrd="0" destOrd="0" parTransId="{B6D52D73-68DB-46EA-B59F-EE8DC1D51477}" sibTransId="{DAFAC7C0-1B9D-40A4-9A2D-6714588BB99C}"/>
    <dgm:cxn modelId="{EBCBCC08-0F10-4760-BEBE-5EFBE0E1027E}" type="presOf" srcId="{A493CEA4-ADB0-4DA3-81A2-201B863D35FF}" destId="{F454332E-26D5-4A78-92DB-38B48C0CD1C6}" srcOrd="0" destOrd="0" presId="urn:microsoft.com/office/officeart/2005/8/layout/list1"/>
    <dgm:cxn modelId="{C0111FD1-63B0-4AF1-88DB-EE2E4C8452B5}" type="presOf" srcId="{31DD06C2-989A-4FAA-870E-6DFA082EC6DF}" destId="{4924330C-C7A1-4394-AF4C-D4716B82C0B7}" srcOrd="0" destOrd="0" presId="urn:microsoft.com/office/officeart/2005/8/layout/list1"/>
    <dgm:cxn modelId="{DA64EE82-5EB0-4707-8AE0-FF7FA395DF03}" type="presOf" srcId="{ECF32984-4AB1-4E7E-B9C9-8B244C013524}" destId="{FB2FB4B3-1426-46BE-9D44-D0A5BB632BF7}" srcOrd="1" destOrd="0" presId="urn:microsoft.com/office/officeart/2005/8/layout/list1"/>
    <dgm:cxn modelId="{C76B1641-B85B-4417-8B6B-EE11520062D5}" type="presOf" srcId="{2FE031CC-3583-485E-8CBB-F10C54F2A69F}" destId="{D8652C37-D1FD-4241-A812-3B16BDCDA2DC}" srcOrd="0" destOrd="0" presId="urn:microsoft.com/office/officeart/2005/8/layout/list1"/>
    <dgm:cxn modelId="{55EF711A-0285-4378-91ED-A55335B24DF5}" type="presOf" srcId="{212C5D9D-BC0F-4D9B-B710-7685BA06EB0D}" destId="{273A2FCD-A050-414C-A338-927EEF464465}" srcOrd="1" destOrd="0" presId="urn:microsoft.com/office/officeart/2005/8/layout/list1"/>
    <dgm:cxn modelId="{2FE74491-B4AF-4709-8231-46D45740B622}" type="presOf" srcId="{CA10D5F0-F7E0-4908-98DD-A3C891AACD19}" destId="{F113171E-B358-4A4C-806F-5FF499FC5303}" srcOrd="0" destOrd="0" presId="urn:microsoft.com/office/officeart/2005/8/layout/list1"/>
    <dgm:cxn modelId="{2440DB30-3BED-4514-A7D7-203B7062EB35}" srcId="{2FE031CC-3583-485E-8CBB-F10C54F2A69F}" destId="{212C5D9D-BC0F-4D9B-B710-7685BA06EB0D}" srcOrd="5" destOrd="0" parTransId="{CB563F66-4872-49BA-8A7B-0962A8C61A06}" sibTransId="{5BE2262E-83BE-43E6-BD33-1562342C84A1}"/>
    <dgm:cxn modelId="{24D401F5-C59A-431D-A2B1-D1B0FBAA39C3}" type="presOf" srcId="{CA10D5F0-F7E0-4908-98DD-A3C891AACD19}" destId="{06684078-E034-4E77-82E1-E88DCA0101C9}" srcOrd="1" destOrd="0" presId="urn:microsoft.com/office/officeart/2005/8/layout/list1"/>
    <dgm:cxn modelId="{13A2A31A-4093-4F67-B7D7-FC2477A1B1F7}" type="presOf" srcId="{212C5D9D-BC0F-4D9B-B710-7685BA06EB0D}" destId="{3BB942A5-368A-4450-8656-6656FB352A41}" srcOrd="0" destOrd="0" presId="urn:microsoft.com/office/officeart/2005/8/layout/list1"/>
    <dgm:cxn modelId="{9B7F93F6-8111-4254-A9DF-BF17913CA186}" type="presOf" srcId="{12649468-57DC-48C9-A842-5338E71EF8DD}" destId="{0762EA23-12C4-4399-9549-7A2C7DCF18AC}" srcOrd="0" destOrd="0" presId="urn:microsoft.com/office/officeart/2005/8/layout/list1"/>
    <dgm:cxn modelId="{71272BB2-18F7-4951-8200-85289D1AD749}" srcId="{2FE031CC-3583-485E-8CBB-F10C54F2A69F}" destId="{ECF32984-4AB1-4E7E-B9C9-8B244C013524}" srcOrd="3" destOrd="0" parTransId="{EFEC053C-C8CA-4306-AE7D-F71B00490251}" sibTransId="{3DB0EEA1-2B91-4061-83F8-B521108C90A7}"/>
    <dgm:cxn modelId="{F4D92B00-47B0-4998-9586-774870C8BBD5}" srcId="{2FE031CC-3583-485E-8CBB-F10C54F2A69F}" destId="{A493CEA4-ADB0-4DA3-81A2-201B863D35FF}" srcOrd="4" destOrd="0" parTransId="{B5FAA95E-DD60-4753-8A3A-E3B2E7A9FE50}" sibTransId="{1B13A029-1B5A-4148-9DCF-FCD8FB834820}"/>
    <dgm:cxn modelId="{70574FC2-1E64-492B-80C5-44CAF8144335}" type="presOf" srcId="{A493CEA4-ADB0-4DA3-81A2-201B863D35FF}" destId="{8003CF49-120D-44AF-A210-E6183F7E4A6E}" srcOrd="1" destOrd="0" presId="urn:microsoft.com/office/officeart/2005/8/layout/list1"/>
    <dgm:cxn modelId="{E372363C-F068-41D3-9D4D-C7ABA0A65BD7}" srcId="{2FE031CC-3583-485E-8CBB-F10C54F2A69F}" destId="{12649468-57DC-48C9-A842-5338E71EF8DD}" srcOrd="1" destOrd="0" parTransId="{2DA50092-1692-4D61-AAE6-EF960FA43B45}" sibTransId="{646B12A2-8FD7-4ADC-B4CD-B9FA849543E2}"/>
    <dgm:cxn modelId="{DB14B9A5-4F2F-4B7C-9BC7-964F7B024F27}" type="presParOf" srcId="{D8652C37-D1FD-4241-A812-3B16BDCDA2DC}" destId="{CA50BD9B-DCAA-44B9-A108-E5FE96D8C149}" srcOrd="0" destOrd="0" presId="urn:microsoft.com/office/officeart/2005/8/layout/list1"/>
    <dgm:cxn modelId="{FD8DC474-375B-476B-92D9-E8F41AD9DEA9}" type="presParOf" srcId="{CA50BD9B-DCAA-44B9-A108-E5FE96D8C149}" destId="{F113171E-B358-4A4C-806F-5FF499FC5303}" srcOrd="0" destOrd="0" presId="urn:microsoft.com/office/officeart/2005/8/layout/list1"/>
    <dgm:cxn modelId="{05B8D119-205D-4BD0-87E3-667B71D3485D}" type="presParOf" srcId="{CA50BD9B-DCAA-44B9-A108-E5FE96D8C149}" destId="{06684078-E034-4E77-82E1-E88DCA0101C9}" srcOrd="1" destOrd="0" presId="urn:microsoft.com/office/officeart/2005/8/layout/list1"/>
    <dgm:cxn modelId="{334EA39A-E5E3-4A61-B09A-B04330370B64}" type="presParOf" srcId="{D8652C37-D1FD-4241-A812-3B16BDCDA2DC}" destId="{BC9DAF2F-7FF3-4C09-B123-512ED8E73AF3}" srcOrd="1" destOrd="0" presId="urn:microsoft.com/office/officeart/2005/8/layout/list1"/>
    <dgm:cxn modelId="{78D643F1-7B7C-4673-90A4-8CD048AC0A85}" type="presParOf" srcId="{D8652C37-D1FD-4241-A812-3B16BDCDA2DC}" destId="{CFC7F09F-8258-46B5-93DF-46B43E2A4226}" srcOrd="2" destOrd="0" presId="urn:microsoft.com/office/officeart/2005/8/layout/list1"/>
    <dgm:cxn modelId="{8380DC1E-D6DD-4F3D-A699-1FE418C60C9B}" type="presParOf" srcId="{D8652C37-D1FD-4241-A812-3B16BDCDA2DC}" destId="{4B24ED2C-F5C6-4E1D-B129-D100ED904417}" srcOrd="3" destOrd="0" presId="urn:microsoft.com/office/officeart/2005/8/layout/list1"/>
    <dgm:cxn modelId="{9B13E1ED-29B7-4481-86CF-1751BB671ABF}" type="presParOf" srcId="{D8652C37-D1FD-4241-A812-3B16BDCDA2DC}" destId="{3A674E37-55EB-4F7E-B470-23C42C6BA1EA}" srcOrd="4" destOrd="0" presId="urn:microsoft.com/office/officeart/2005/8/layout/list1"/>
    <dgm:cxn modelId="{5DCC813E-614A-4363-A4C9-0DB634B1438E}" type="presParOf" srcId="{3A674E37-55EB-4F7E-B470-23C42C6BA1EA}" destId="{0762EA23-12C4-4399-9549-7A2C7DCF18AC}" srcOrd="0" destOrd="0" presId="urn:microsoft.com/office/officeart/2005/8/layout/list1"/>
    <dgm:cxn modelId="{F04815B1-0043-48DE-A147-33C8FCD96B36}" type="presParOf" srcId="{3A674E37-55EB-4F7E-B470-23C42C6BA1EA}" destId="{981F610A-FC19-49FA-818C-8850B5D2171E}" srcOrd="1" destOrd="0" presId="urn:microsoft.com/office/officeart/2005/8/layout/list1"/>
    <dgm:cxn modelId="{F348F210-D866-4DF1-A86C-31DB21591631}" type="presParOf" srcId="{D8652C37-D1FD-4241-A812-3B16BDCDA2DC}" destId="{4D7ABB71-8EC7-4E2C-A3E2-0CFD281E48C9}" srcOrd="5" destOrd="0" presId="urn:microsoft.com/office/officeart/2005/8/layout/list1"/>
    <dgm:cxn modelId="{FCEE64DA-6B02-4856-A0FB-170DADAB339C}" type="presParOf" srcId="{D8652C37-D1FD-4241-A812-3B16BDCDA2DC}" destId="{17D56781-05F4-48A1-87A2-FAAB3E871085}" srcOrd="6" destOrd="0" presId="urn:microsoft.com/office/officeart/2005/8/layout/list1"/>
    <dgm:cxn modelId="{669FDAC0-D433-4C94-ABB9-92B35E26ECB5}" type="presParOf" srcId="{D8652C37-D1FD-4241-A812-3B16BDCDA2DC}" destId="{74A13BEB-5371-4A78-91B4-F35B35ACFBEA}" srcOrd="7" destOrd="0" presId="urn:microsoft.com/office/officeart/2005/8/layout/list1"/>
    <dgm:cxn modelId="{5670B3AF-1822-4D48-9E29-A0235B07D428}" type="presParOf" srcId="{D8652C37-D1FD-4241-A812-3B16BDCDA2DC}" destId="{A0CA9D60-D5F5-48AA-A220-516C973CCA96}" srcOrd="8" destOrd="0" presId="urn:microsoft.com/office/officeart/2005/8/layout/list1"/>
    <dgm:cxn modelId="{87D6F414-95B7-4C15-8E07-9FA81D95445C}" type="presParOf" srcId="{A0CA9D60-D5F5-48AA-A220-516C973CCA96}" destId="{4924330C-C7A1-4394-AF4C-D4716B82C0B7}" srcOrd="0" destOrd="0" presId="urn:microsoft.com/office/officeart/2005/8/layout/list1"/>
    <dgm:cxn modelId="{B43B4E66-108F-48FF-98D6-726D0E3DDD8C}" type="presParOf" srcId="{A0CA9D60-D5F5-48AA-A220-516C973CCA96}" destId="{DDA64398-C86F-47A3-A825-0BAB64981104}" srcOrd="1" destOrd="0" presId="urn:microsoft.com/office/officeart/2005/8/layout/list1"/>
    <dgm:cxn modelId="{D84D8B29-C060-4451-9715-7C983EC11CB0}" type="presParOf" srcId="{D8652C37-D1FD-4241-A812-3B16BDCDA2DC}" destId="{D04BB2D2-4E56-4126-AE02-85D1D1449940}" srcOrd="9" destOrd="0" presId="urn:microsoft.com/office/officeart/2005/8/layout/list1"/>
    <dgm:cxn modelId="{B03E8E33-700B-418D-9357-93114759ED46}" type="presParOf" srcId="{D8652C37-D1FD-4241-A812-3B16BDCDA2DC}" destId="{7D68157B-A413-4E37-81E4-57D05A404C31}" srcOrd="10" destOrd="0" presId="urn:microsoft.com/office/officeart/2005/8/layout/list1"/>
    <dgm:cxn modelId="{40AD5362-F125-4594-9C41-578B5F684ABE}" type="presParOf" srcId="{D8652C37-D1FD-4241-A812-3B16BDCDA2DC}" destId="{B5DA5F07-EE38-4C84-A919-A66920280FCA}" srcOrd="11" destOrd="0" presId="urn:microsoft.com/office/officeart/2005/8/layout/list1"/>
    <dgm:cxn modelId="{9E5BF24A-8509-4E9A-9F77-790192D7FFAA}" type="presParOf" srcId="{D8652C37-D1FD-4241-A812-3B16BDCDA2DC}" destId="{5E7E5F0F-3BBF-47E2-826A-2D92F9E23C3D}" srcOrd="12" destOrd="0" presId="urn:microsoft.com/office/officeart/2005/8/layout/list1"/>
    <dgm:cxn modelId="{01B094D2-DA8E-4A00-833B-510865667358}" type="presParOf" srcId="{5E7E5F0F-3BBF-47E2-826A-2D92F9E23C3D}" destId="{2998ECDF-B89B-41C7-A4A6-A5B28E057461}" srcOrd="0" destOrd="0" presId="urn:microsoft.com/office/officeart/2005/8/layout/list1"/>
    <dgm:cxn modelId="{38D79C9B-1B8D-4970-ABAA-E16B25C6087C}" type="presParOf" srcId="{5E7E5F0F-3BBF-47E2-826A-2D92F9E23C3D}" destId="{FB2FB4B3-1426-46BE-9D44-D0A5BB632BF7}" srcOrd="1" destOrd="0" presId="urn:microsoft.com/office/officeart/2005/8/layout/list1"/>
    <dgm:cxn modelId="{BEBE4E31-7421-4772-8353-94FAA167EC00}" type="presParOf" srcId="{D8652C37-D1FD-4241-A812-3B16BDCDA2DC}" destId="{670423F9-260B-4B61-AEA2-7FBE62CDAF35}" srcOrd="13" destOrd="0" presId="urn:microsoft.com/office/officeart/2005/8/layout/list1"/>
    <dgm:cxn modelId="{D0A7D6AB-E995-4BB6-AFCE-693ABE833310}" type="presParOf" srcId="{D8652C37-D1FD-4241-A812-3B16BDCDA2DC}" destId="{E9DCDD29-FA92-4D69-AF27-BA26647EF3F8}" srcOrd="14" destOrd="0" presId="urn:microsoft.com/office/officeart/2005/8/layout/list1"/>
    <dgm:cxn modelId="{3B2F78C6-52D8-450A-95CC-49599FF74187}" type="presParOf" srcId="{D8652C37-D1FD-4241-A812-3B16BDCDA2DC}" destId="{C27FF6FA-964F-4545-9C81-076EE263B716}" srcOrd="15" destOrd="0" presId="urn:microsoft.com/office/officeart/2005/8/layout/list1"/>
    <dgm:cxn modelId="{4B8B5C06-F674-45E4-B650-6EAB1670A9BC}" type="presParOf" srcId="{D8652C37-D1FD-4241-A812-3B16BDCDA2DC}" destId="{9A50BE80-564A-4972-94A6-5ADB274194E1}" srcOrd="16" destOrd="0" presId="urn:microsoft.com/office/officeart/2005/8/layout/list1"/>
    <dgm:cxn modelId="{E5A27B2F-28BF-49CE-A608-46B9AF50E45B}" type="presParOf" srcId="{9A50BE80-564A-4972-94A6-5ADB274194E1}" destId="{F454332E-26D5-4A78-92DB-38B48C0CD1C6}" srcOrd="0" destOrd="0" presId="urn:microsoft.com/office/officeart/2005/8/layout/list1"/>
    <dgm:cxn modelId="{AC6317EE-026A-4CED-8437-2ADB64C59D01}" type="presParOf" srcId="{9A50BE80-564A-4972-94A6-5ADB274194E1}" destId="{8003CF49-120D-44AF-A210-E6183F7E4A6E}" srcOrd="1" destOrd="0" presId="urn:microsoft.com/office/officeart/2005/8/layout/list1"/>
    <dgm:cxn modelId="{174A0B03-79D7-47B2-AA9F-9315953B3F83}" type="presParOf" srcId="{D8652C37-D1FD-4241-A812-3B16BDCDA2DC}" destId="{C90672AE-653E-409A-A1CB-4F92A7F393B6}" srcOrd="17" destOrd="0" presId="urn:microsoft.com/office/officeart/2005/8/layout/list1"/>
    <dgm:cxn modelId="{BCF8594C-EE67-40AA-B85B-7BAFE8CB64F5}" type="presParOf" srcId="{D8652C37-D1FD-4241-A812-3B16BDCDA2DC}" destId="{3BB314FE-EAE0-463A-B431-790C123DE9E0}" srcOrd="18" destOrd="0" presId="urn:microsoft.com/office/officeart/2005/8/layout/list1"/>
    <dgm:cxn modelId="{69DBC9D8-3D3D-48D7-8A15-312BA25353DB}" type="presParOf" srcId="{D8652C37-D1FD-4241-A812-3B16BDCDA2DC}" destId="{57C3287A-7051-4B81-9172-EEA51EE14BD5}" srcOrd="19" destOrd="0" presId="urn:microsoft.com/office/officeart/2005/8/layout/list1"/>
    <dgm:cxn modelId="{2D5B9A8F-1C7D-4017-B585-AA97AD4501D0}" type="presParOf" srcId="{D8652C37-D1FD-4241-A812-3B16BDCDA2DC}" destId="{F6F6C104-3D72-4F64-BC99-1F46D3DB1D3C}" srcOrd="20" destOrd="0" presId="urn:microsoft.com/office/officeart/2005/8/layout/list1"/>
    <dgm:cxn modelId="{6FB40BEC-03B7-41E2-B795-1316170CCADE}" type="presParOf" srcId="{F6F6C104-3D72-4F64-BC99-1F46D3DB1D3C}" destId="{3BB942A5-368A-4450-8656-6656FB352A41}" srcOrd="0" destOrd="0" presId="urn:microsoft.com/office/officeart/2005/8/layout/list1"/>
    <dgm:cxn modelId="{1A2E4606-AB2B-4D0F-B857-DF6D69961EBB}" type="presParOf" srcId="{F6F6C104-3D72-4F64-BC99-1F46D3DB1D3C}" destId="{273A2FCD-A050-414C-A338-927EEF464465}" srcOrd="1" destOrd="0" presId="urn:microsoft.com/office/officeart/2005/8/layout/list1"/>
    <dgm:cxn modelId="{FB3CBB36-F587-4672-A82D-30C678C89D83}" type="presParOf" srcId="{D8652C37-D1FD-4241-A812-3B16BDCDA2DC}" destId="{832B1671-F015-41F9-961E-3A8B5831DE2C}" srcOrd="21" destOrd="0" presId="urn:microsoft.com/office/officeart/2005/8/layout/list1"/>
    <dgm:cxn modelId="{09564C70-5855-4055-AE09-3BE182E1A1EA}" type="presParOf" srcId="{D8652C37-D1FD-4241-A812-3B16BDCDA2DC}" destId="{7CD26DA4-F34E-4E51-AA05-9215B1DA9214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D836564-3378-44D2-A247-8692A228BD69}" type="doc">
      <dgm:prSet loTypeId="urn:microsoft.com/office/officeart/2005/8/layout/vList5" loCatId="list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E67BB21E-1530-4554-A077-CA0649CE7FFC}">
      <dgm:prSet phldrT="[Текст]"/>
      <dgm:spPr>
        <a:xfrm>
          <a:off x="0" y="32348"/>
          <a:ext cx="3028762" cy="901346"/>
        </a:xfrm>
        <a:prstGeom prst="roundRect">
          <a:avLst/>
        </a:prstGeom>
        <a:gradFill rotWithShape="0">
          <a:gsLst>
            <a:gs pos="0">
              <a:srgbClr val="BDBDBD"/>
            </a:gs>
            <a:gs pos="80000">
              <a:srgbClr val="F7F7F7"/>
            </a:gs>
            <a:gs pos="100000">
              <a:srgbClr val="F8F8F8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ru-RU" b="1" dirty="0" smtClean="0">
              <a:solidFill>
                <a:schemeClr val="accent4">
                  <a:lumMod val="50000"/>
                </a:schemeClr>
              </a:solidFill>
              <a:latin typeface="Trebuchet MS"/>
              <a:ea typeface="+mn-ea"/>
              <a:cs typeface="+mn-cs"/>
            </a:rPr>
            <a:t>Образ </a:t>
          </a:r>
          <a:endParaRPr lang="ru-RU" b="1" dirty="0">
            <a:solidFill>
              <a:schemeClr val="accent4">
                <a:lumMod val="50000"/>
              </a:schemeClr>
            </a:solidFill>
            <a:latin typeface="Trebuchet MS"/>
            <a:ea typeface="+mn-ea"/>
            <a:cs typeface="+mn-cs"/>
          </a:endParaRPr>
        </a:p>
      </dgm:t>
    </dgm:pt>
    <dgm:pt modelId="{32278C66-D30A-4731-AB31-8A5F2077EA3D}" type="parTrans" cxnId="{6F6D779C-65E9-4706-A27E-8D16D5CFA16C}">
      <dgm:prSet/>
      <dgm:spPr/>
      <dgm:t>
        <a:bodyPr/>
        <a:lstStyle/>
        <a:p>
          <a:endParaRPr lang="ru-RU"/>
        </a:p>
      </dgm:t>
    </dgm:pt>
    <dgm:pt modelId="{E3CA41AB-CBF3-40A0-9D73-76F6AD8738C4}" type="sibTrans" cxnId="{6F6D779C-65E9-4706-A27E-8D16D5CFA16C}">
      <dgm:prSet/>
      <dgm:spPr/>
      <dgm:t>
        <a:bodyPr/>
        <a:lstStyle/>
        <a:p>
          <a:endParaRPr lang="ru-RU"/>
        </a:p>
      </dgm:t>
    </dgm:pt>
    <dgm:pt modelId="{7C5EF8B9-332B-4A85-8575-CAAB6A5CA476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xfrm rot="5400000">
          <a:off x="5241539" y="-2209211"/>
          <a:ext cx="958910" cy="5384465"/>
        </a:xfrm>
        <a:prstGeom prst="round2SameRect">
          <a:avLst/>
        </a:prstGeom>
        <a:ln/>
      </dgm:spPr>
      <dgm:t>
        <a:bodyPr/>
        <a:lstStyle/>
        <a:p>
          <a:pPr algn="l"/>
          <a:r>
            <a:rPr lang="ru-RU" sz="1600" dirty="0" smtClean="0">
              <a:solidFill>
                <a:srgbClr val="284C6A"/>
              </a:solidFill>
              <a:latin typeface="Trebuchet MS"/>
              <a:ea typeface="+mn-ea"/>
              <a:cs typeface="+mn-cs"/>
            </a:rPr>
            <a:t>Целостная картинка, возникающая в сознании людей, когда они видят и воспринимают человека, а также то, что остается в памяти </a:t>
          </a:r>
          <a:endParaRPr lang="ru-RU" sz="1600" dirty="0">
            <a:solidFill>
              <a:srgbClr val="284C6A"/>
            </a:solidFill>
            <a:latin typeface="Trebuchet MS"/>
            <a:ea typeface="+mn-ea"/>
            <a:cs typeface="+mn-cs"/>
          </a:endParaRPr>
        </a:p>
      </dgm:t>
    </dgm:pt>
    <dgm:pt modelId="{423452B5-B035-4107-BD44-BCAEB9F63366}" type="parTrans" cxnId="{50998052-FCAC-4F5D-B19B-1FC0130445A7}">
      <dgm:prSet/>
      <dgm:spPr/>
      <dgm:t>
        <a:bodyPr/>
        <a:lstStyle/>
        <a:p>
          <a:endParaRPr lang="ru-RU"/>
        </a:p>
      </dgm:t>
    </dgm:pt>
    <dgm:pt modelId="{28247495-A6E0-4F16-AF3D-EE0CE92956B5}" type="sibTrans" cxnId="{50998052-FCAC-4F5D-B19B-1FC0130445A7}">
      <dgm:prSet/>
      <dgm:spPr/>
      <dgm:t>
        <a:bodyPr/>
        <a:lstStyle/>
        <a:p>
          <a:endParaRPr lang="ru-RU"/>
        </a:p>
      </dgm:t>
    </dgm:pt>
    <dgm:pt modelId="{BDBEE2B0-9741-46D1-B491-3F0C1800BB24}">
      <dgm:prSet phldrT="[Текст]"/>
      <dgm:spPr>
        <a:xfrm>
          <a:off x="0" y="1007543"/>
          <a:ext cx="3034686" cy="901346"/>
        </a:xfrm>
        <a:prstGeom prst="roundRect">
          <a:avLst/>
        </a:prstGeom>
        <a:gradFill rotWithShape="0">
          <a:gsLst>
            <a:gs pos="0">
              <a:srgbClr val="BDBDBD"/>
            </a:gs>
            <a:gs pos="80000">
              <a:srgbClr val="F7F7F7"/>
            </a:gs>
            <a:gs pos="100000">
              <a:srgbClr val="F8F8F8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ru-RU" b="1" dirty="0" smtClean="0">
              <a:solidFill>
                <a:schemeClr val="accent4">
                  <a:lumMod val="50000"/>
                </a:schemeClr>
              </a:solidFill>
              <a:latin typeface="Trebuchet MS"/>
              <a:ea typeface="+mn-ea"/>
              <a:cs typeface="+mn-cs"/>
            </a:rPr>
            <a:t>Внешние аспекты</a:t>
          </a:r>
          <a:endParaRPr lang="ru-RU" b="1" dirty="0">
            <a:solidFill>
              <a:schemeClr val="accent4">
                <a:lumMod val="50000"/>
              </a:schemeClr>
            </a:solidFill>
            <a:latin typeface="Trebuchet MS"/>
            <a:ea typeface="+mn-ea"/>
            <a:cs typeface="+mn-cs"/>
          </a:endParaRPr>
        </a:p>
      </dgm:t>
    </dgm:pt>
    <dgm:pt modelId="{F6EB4CEC-E446-4821-926D-000454BD09C7}" type="parTrans" cxnId="{BA9264A4-1217-438E-8B8A-9194ED78D814}">
      <dgm:prSet/>
      <dgm:spPr/>
      <dgm:t>
        <a:bodyPr/>
        <a:lstStyle/>
        <a:p>
          <a:endParaRPr lang="ru-RU"/>
        </a:p>
      </dgm:t>
    </dgm:pt>
    <dgm:pt modelId="{4C53B2DE-1E1F-43F9-B81E-61AFE6E10950}" type="sibTrans" cxnId="{BA9264A4-1217-438E-8B8A-9194ED78D814}">
      <dgm:prSet/>
      <dgm:spPr/>
      <dgm:t>
        <a:bodyPr/>
        <a:lstStyle/>
        <a:p>
          <a:endParaRPr lang="ru-RU"/>
        </a:p>
      </dgm:t>
    </dgm:pt>
    <dgm:pt modelId="{51C03A6C-D8B0-4A3F-AD38-9D1715785A55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xfrm rot="5400000">
          <a:off x="5371646" y="-1239281"/>
          <a:ext cx="721077" cy="5394997"/>
        </a:xfrm>
        <a:prstGeom prst="round2SameRect">
          <a:avLst/>
        </a:prstGeom>
        <a:ln/>
      </dgm:spPr>
      <dgm:t>
        <a:bodyPr/>
        <a:lstStyle/>
        <a:p>
          <a:pPr algn="l"/>
          <a:r>
            <a:rPr lang="ru-RU" sz="1600" dirty="0" smtClean="0">
              <a:solidFill>
                <a:srgbClr val="284C6A"/>
              </a:solidFill>
              <a:latin typeface="Trebuchet MS"/>
              <a:ea typeface="+mn-ea"/>
              <a:cs typeface="+mn-cs"/>
            </a:rPr>
            <a:t>К которым относят манеру поведения, походку, жесты, одежду, прическу и т.д.</a:t>
          </a:r>
          <a:endParaRPr lang="ru-RU" sz="1600" dirty="0">
            <a:solidFill>
              <a:srgbClr val="284C6A"/>
            </a:solidFill>
            <a:latin typeface="Trebuchet MS"/>
            <a:ea typeface="+mn-ea"/>
            <a:cs typeface="+mn-cs"/>
          </a:endParaRPr>
        </a:p>
      </dgm:t>
    </dgm:pt>
    <dgm:pt modelId="{EC254598-8F33-4795-B1B3-CA844C4684B0}" type="parTrans" cxnId="{D40AFA6C-8D61-4B24-BF62-6304F51FFB06}">
      <dgm:prSet/>
      <dgm:spPr/>
      <dgm:t>
        <a:bodyPr/>
        <a:lstStyle/>
        <a:p>
          <a:endParaRPr lang="ru-RU"/>
        </a:p>
      </dgm:t>
    </dgm:pt>
    <dgm:pt modelId="{CA1723CF-F242-4BDE-A80D-C337877BCF31}" type="sibTrans" cxnId="{D40AFA6C-8D61-4B24-BF62-6304F51FFB06}">
      <dgm:prSet/>
      <dgm:spPr/>
      <dgm:t>
        <a:bodyPr/>
        <a:lstStyle/>
        <a:p>
          <a:endParaRPr lang="ru-RU"/>
        </a:p>
      </dgm:t>
    </dgm:pt>
    <dgm:pt modelId="{5F4E35BE-15E8-4690-99B2-327F8BE352EE}">
      <dgm:prSet phldrT="[Текст]"/>
      <dgm:spPr>
        <a:xfrm>
          <a:off x="0" y="2004919"/>
          <a:ext cx="3034686" cy="619153"/>
        </a:xfrm>
        <a:prstGeom prst="roundRect">
          <a:avLst/>
        </a:prstGeom>
        <a:gradFill rotWithShape="0">
          <a:gsLst>
            <a:gs pos="0">
              <a:srgbClr val="BDBDBD"/>
            </a:gs>
            <a:gs pos="80000">
              <a:srgbClr val="F7F7F7"/>
            </a:gs>
            <a:gs pos="100000">
              <a:srgbClr val="F8F8F8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ru-RU" b="1" dirty="0" smtClean="0">
              <a:solidFill>
                <a:schemeClr val="accent4">
                  <a:lumMod val="50000"/>
                </a:schemeClr>
              </a:solidFill>
              <a:latin typeface="Trebuchet MS"/>
              <a:ea typeface="+mn-ea"/>
              <a:cs typeface="+mn-cs"/>
            </a:rPr>
            <a:t>Внутренний аспект </a:t>
          </a:r>
          <a:endParaRPr lang="ru-RU" b="1" dirty="0">
            <a:solidFill>
              <a:schemeClr val="accent4">
                <a:lumMod val="50000"/>
              </a:schemeClr>
            </a:solidFill>
            <a:latin typeface="Trebuchet MS"/>
            <a:ea typeface="+mn-ea"/>
            <a:cs typeface="+mn-cs"/>
          </a:endParaRPr>
        </a:p>
      </dgm:t>
    </dgm:pt>
    <dgm:pt modelId="{ED337B30-34DE-45EE-810D-F0B2EA65E6C2}" type="parTrans" cxnId="{0FF4BAD7-45CD-4B13-82EF-EB49F025680C}">
      <dgm:prSet/>
      <dgm:spPr/>
      <dgm:t>
        <a:bodyPr/>
        <a:lstStyle/>
        <a:p>
          <a:endParaRPr lang="ru-RU"/>
        </a:p>
      </dgm:t>
    </dgm:pt>
    <dgm:pt modelId="{F8CF51B9-8E3E-4581-A970-84ECA68A0D40}" type="sibTrans" cxnId="{0FF4BAD7-45CD-4B13-82EF-EB49F025680C}">
      <dgm:prSet/>
      <dgm:spPr/>
      <dgm:t>
        <a:bodyPr/>
        <a:lstStyle/>
        <a:p>
          <a:endParaRPr lang="ru-RU"/>
        </a:p>
      </dgm:t>
    </dgm:pt>
    <dgm:pt modelId="{E8BF209C-9AE1-44C4-BE0F-C65BB60839DB}">
      <dgm:prSet phldrT="[Текст]"/>
      <dgm:spPr>
        <a:xfrm>
          <a:off x="0" y="2720102"/>
          <a:ext cx="3034686" cy="901346"/>
        </a:xfrm>
        <a:prstGeom prst="roundRect">
          <a:avLst/>
        </a:prstGeom>
        <a:gradFill rotWithShape="0">
          <a:gsLst>
            <a:gs pos="0">
              <a:srgbClr val="BDBDBD"/>
            </a:gs>
            <a:gs pos="80000">
              <a:srgbClr val="F7F7F7"/>
            </a:gs>
            <a:gs pos="100000">
              <a:srgbClr val="F8F8F8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ru-RU" b="1" dirty="0" smtClean="0">
              <a:solidFill>
                <a:schemeClr val="accent4">
                  <a:lumMod val="50000"/>
                </a:schemeClr>
              </a:solidFill>
              <a:latin typeface="Trebuchet MS"/>
              <a:ea typeface="+mn-ea"/>
              <a:cs typeface="+mn-cs"/>
            </a:rPr>
            <a:t>Процессуальный аспект</a:t>
          </a:r>
          <a:endParaRPr lang="ru-RU" b="1" dirty="0">
            <a:solidFill>
              <a:schemeClr val="accent4">
                <a:lumMod val="50000"/>
              </a:schemeClr>
            </a:solidFill>
            <a:latin typeface="Trebuchet MS"/>
            <a:ea typeface="+mn-ea"/>
            <a:cs typeface="+mn-cs"/>
          </a:endParaRPr>
        </a:p>
      </dgm:t>
    </dgm:pt>
    <dgm:pt modelId="{84333F18-6598-4DE0-A48C-95943EE2F223}" type="parTrans" cxnId="{7370D99D-C449-4E7B-BF91-F66E3717525B}">
      <dgm:prSet/>
      <dgm:spPr/>
      <dgm:t>
        <a:bodyPr/>
        <a:lstStyle/>
        <a:p>
          <a:endParaRPr lang="ru-RU"/>
        </a:p>
      </dgm:t>
    </dgm:pt>
    <dgm:pt modelId="{67CF4459-9257-40E4-B3CF-FB79B3B438F0}" type="sibTrans" cxnId="{7370D99D-C449-4E7B-BF91-F66E3717525B}">
      <dgm:prSet/>
      <dgm:spPr/>
      <dgm:t>
        <a:bodyPr/>
        <a:lstStyle/>
        <a:p>
          <a:endParaRPr lang="ru-RU"/>
        </a:p>
      </dgm:t>
    </dgm:pt>
    <dgm:pt modelId="{2DBA65AF-B5EA-4B0C-AD68-1E1F3B2388A9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xfrm rot="5400000">
          <a:off x="5180079" y="2467337"/>
          <a:ext cx="1093016" cy="5389729"/>
        </a:xfrm>
        <a:prstGeom prst="round2SameRect">
          <a:avLst/>
        </a:prstGeom>
        <a:ln/>
      </dgm:spPr>
      <dgm:t>
        <a:bodyPr/>
        <a:lstStyle/>
        <a:p>
          <a:pPr algn="l"/>
          <a:r>
            <a:rPr lang="ru-RU" sz="1600" dirty="0" smtClean="0">
              <a:solidFill>
                <a:srgbClr val="284C6A"/>
              </a:solidFill>
              <a:latin typeface="Trebuchet MS"/>
              <a:ea typeface="+mn-ea"/>
              <a:cs typeface="+mn-cs"/>
            </a:rPr>
            <a:t>Включает в себя наработанный практический и теоретический опыт, авторские методики, отзывы детей, коллег, родителей, профессиональные награды, публикации </a:t>
          </a:r>
          <a:endParaRPr lang="ru-RU" sz="1600" dirty="0">
            <a:solidFill>
              <a:srgbClr val="284C6A"/>
            </a:solidFill>
            <a:latin typeface="Trebuchet MS"/>
            <a:ea typeface="+mn-ea"/>
            <a:cs typeface="+mn-cs"/>
          </a:endParaRPr>
        </a:p>
      </dgm:t>
    </dgm:pt>
    <dgm:pt modelId="{F06D23CF-1788-4BF1-B4F8-FBEF8C558E75}" type="parTrans" cxnId="{EE75BADB-2D91-4703-982E-C91680604191}">
      <dgm:prSet/>
      <dgm:spPr/>
      <dgm:t>
        <a:bodyPr/>
        <a:lstStyle/>
        <a:p>
          <a:endParaRPr lang="ru-RU"/>
        </a:p>
      </dgm:t>
    </dgm:pt>
    <dgm:pt modelId="{9ED18F48-DDD1-4382-9E97-4EAB6D3C512A}" type="sibTrans" cxnId="{EE75BADB-2D91-4703-982E-C91680604191}">
      <dgm:prSet/>
      <dgm:spPr/>
      <dgm:t>
        <a:bodyPr/>
        <a:lstStyle/>
        <a:p>
          <a:endParaRPr lang="ru-RU"/>
        </a:p>
      </dgm:t>
    </dgm:pt>
    <dgm:pt modelId="{B2526E09-B4D6-44BB-9BAC-AA0BADEBF9C2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xfrm rot="5400000">
          <a:off x="5371646" y="-383002"/>
          <a:ext cx="721077" cy="5394997"/>
        </a:xfrm>
        <a:prstGeom prst="round2SameRect">
          <a:avLst/>
        </a:prstGeom>
        <a:ln/>
      </dgm:spPr>
      <dgm:t>
        <a:bodyPr/>
        <a:lstStyle/>
        <a:p>
          <a:pPr algn="l"/>
          <a:r>
            <a:rPr lang="ru-RU" sz="1600" dirty="0" smtClean="0">
              <a:solidFill>
                <a:srgbClr val="284C6A"/>
              </a:solidFill>
              <a:latin typeface="Trebuchet MS"/>
              <a:ea typeface="+mn-ea"/>
              <a:cs typeface="+mn-cs"/>
            </a:rPr>
            <a:t>Включает в себя интересы, эрудицию, хобби, творческие замыслы</a:t>
          </a:r>
          <a:endParaRPr lang="ru-RU" sz="1600" dirty="0">
            <a:solidFill>
              <a:srgbClr val="284C6A"/>
            </a:solidFill>
            <a:latin typeface="Trebuchet MS"/>
            <a:ea typeface="+mn-ea"/>
            <a:cs typeface="+mn-cs"/>
          </a:endParaRPr>
        </a:p>
      </dgm:t>
    </dgm:pt>
    <dgm:pt modelId="{07D2B9D6-5302-4AB7-A58D-F40F522A090F}" type="parTrans" cxnId="{FC1357D0-FFD4-4E9B-A456-56B3BBE37614}">
      <dgm:prSet/>
      <dgm:spPr/>
      <dgm:t>
        <a:bodyPr/>
        <a:lstStyle/>
        <a:p>
          <a:endParaRPr lang="ru-RU"/>
        </a:p>
      </dgm:t>
    </dgm:pt>
    <dgm:pt modelId="{DE6BBF75-6C79-4E68-8FC3-C252280A0E65}" type="sibTrans" cxnId="{FC1357D0-FFD4-4E9B-A456-56B3BBE37614}">
      <dgm:prSet/>
      <dgm:spPr/>
      <dgm:t>
        <a:bodyPr/>
        <a:lstStyle/>
        <a:p>
          <a:endParaRPr lang="ru-RU"/>
        </a:p>
      </dgm:t>
    </dgm:pt>
    <dgm:pt modelId="{7F66792E-EED0-4048-A07E-F29DE052A07C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xfrm rot="5400000">
          <a:off x="5371646" y="473276"/>
          <a:ext cx="721077" cy="5394997"/>
        </a:xfrm>
        <a:prstGeom prst="round2SameRect">
          <a:avLst/>
        </a:prstGeom>
        <a:ln/>
      </dgm:spPr>
      <dgm:t>
        <a:bodyPr/>
        <a:lstStyle/>
        <a:p>
          <a:pPr algn="l"/>
          <a:r>
            <a:rPr lang="ru-RU" sz="1600" dirty="0" smtClean="0">
              <a:solidFill>
                <a:srgbClr val="284C6A"/>
              </a:solidFill>
              <a:latin typeface="Trebuchet MS"/>
              <a:ea typeface="+mn-ea"/>
              <a:cs typeface="+mn-cs"/>
            </a:rPr>
            <a:t>Темперамент, темп, пластичность, эмоции, волевые качества</a:t>
          </a:r>
          <a:endParaRPr lang="ru-RU" sz="1600" dirty="0">
            <a:solidFill>
              <a:srgbClr val="284C6A"/>
            </a:solidFill>
            <a:latin typeface="Trebuchet MS"/>
            <a:ea typeface="+mn-ea"/>
            <a:cs typeface="+mn-cs"/>
          </a:endParaRPr>
        </a:p>
      </dgm:t>
    </dgm:pt>
    <dgm:pt modelId="{0F4E63B8-5156-47B5-9B50-4AA949103702}" type="parTrans" cxnId="{F4D3BB93-A651-4616-86DF-33827048C216}">
      <dgm:prSet/>
      <dgm:spPr/>
      <dgm:t>
        <a:bodyPr/>
        <a:lstStyle/>
        <a:p>
          <a:endParaRPr lang="ru-RU"/>
        </a:p>
      </dgm:t>
    </dgm:pt>
    <dgm:pt modelId="{9F5249E1-33D8-4383-ACF3-CD3DD75BE617}" type="sibTrans" cxnId="{F4D3BB93-A651-4616-86DF-33827048C216}">
      <dgm:prSet/>
      <dgm:spPr/>
      <dgm:t>
        <a:bodyPr/>
        <a:lstStyle/>
        <a:p>
          <a:endParaRPr lang="ru-RU"/>
        </a:p>
      </dgm:t>
    </dgm:pt>
    <dgm:pt modelId="{36609562-78DE-4EEE-8FD3-D6E12864A2C6}">
      <dgm:prSet phldrT="[Текст]"/>
      <dgm:spPr>
        <a:xfrm>
          <a:off x="0" y="3666516"/>
          <a:ext cx="3034686" cy="901346"/>
        </a:xfrm>
        <a:prstGeom prst="roundRect">
          <a:avLst/>
        </a:prstGeom>
        <a:gradFill rotWithShape="0">
          <a:gsLst>
            <a:gs pos="0">
              <a:srgbClr val="BDBDBD"/>
            </a:gs>
            <a:gs pos="80000">
              <a:srgbClr val="F7F7F7"/>
            </a:gs>
            <a:gs pos="100000">
              <a:srgbClr val="F8F8F8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ru-RU" b="1" dirty="0" smtClean="0">
              <a:solidFill>
                <a:schemeClr val="accent4">
                  <a:lumMod val="50000"/>
                </a:schemeClr>
              </a:solidFill>
              <a:latin typeface="Trebuchet MS"/>
              <a:ea typeface="+mn-ea"/>
              <a:cs typeface="+mn-cs"/>
            </a:rPr>
            <a:t>Ценностный аспект</a:t>
          </a:r>
          <a:endParaRPr lang="ru-RU" b="1" dirty="0">
            <a:solidFill>
              <a:schemeClr val="accent4">
                <a:lumMod val="50000"/>
              </a:schemeClr>
            </a:solidFill>
            <a:latin typeface="Trebuchet MS"/>
            <a:ea typeface="+mn-ea"/>
            <a:cs typeface="+mn-cs"/>
          </a:endParaRPr>
        </a:p>
      </dgm:t>
    </dgm:pt>
    <dgm:pt modelId="{EBC5F973-0D87-4705-B83B-3BF3BC7088C6}" type="parTrans" cxnId="{5350C306-37CB-4B45-A3F5-ADB848371B9C}">
      <dgm:prSet/>
      <dgm:spPr/>
      <dgm:t>
        <a:bodyPr/>
        <a:lstStyle/>
        <a:p>
          <a:endParaRPr lang="ru-RU"/>
        </a:p>
      </dgm:t>
    </dgm:pt>
    <dgm:pt modelId="{9B9699ED-AAAE-4AB6-B23A-418CA9FF228C}" type="sibTrans" cxnId="{5350C306-37CB-4B45-A3F5-ADB848371B9C}">
      <dgm:prSet/>
      <dgm:spPr/>
      <dgm:t>
        <a:bodyPr/>
        <a:lstStyle/>
        <a:p>
          <a:endParaRPr lang="ru-RU"/>
        </a:p>
      </dgm:t>
    </dgm:pt>
    <dgm:pt modelId="{F72D20D5-AA66-4F67-93CF-019559A2E4C6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xfrm rot="5400000">
          <a:off x="5371646" y="1419690"/>
          <a:ext cx="721077" cy="5394997"/>
        </a:xfrm>
        <a:prstGeom prst="round2SameRect">
          <a:avLst/>
        </a:prstGeom>
        <a:ln/>
      </dgm:spPr>
      <dgm:t>
        <a:bodyPr/>
        <a:lstStyle/>
        <a:p>
          <a:pPr algn="l"/>
          <a:r>
            <a:rPr lang="ru-RU" sz="1600" dirty="0" smtClean="0">
              <a:solidFill>
                <a:srgbClr val="284C6A"/>
              </a:solidFill>
              <a:latin typeface="Trebuchet MS"/>
              <a:ea typeface="+mn-ea"/>
              <a:cs typeface="+mn-cs"/>
            </a:rPr>
            <a:t>Жизненная позиция, приоритеты, установки</a:t>
          </a:r>
          <a:endParaRPr lang="ru-RU" sz="1600" dirty="0">
            <a:solidFill>
              <a:srgbClr val="284C6A"/>
            </a:solidFill>
            <a:latin typeface="Trebuchet MS"/>
            <a:ea typeface="+mn-ea"/>
            <a:cs typeface="+mn-cs"/>
          </a:endParaRPr>
        </a:p>
      </dgm:t>
    </dgm:pt>
    <dgm:pt modelId="{77CC7AB5-9E4E-4D07-A3F7-0377EC77AF7F}" type="parTrans" cxnId="{E92EE4DC-015E-4A0A-ADC2-711B98CD4626}">
      <dgm:prSet/>
      <dgm:spPr/>
      <dgm:t>
        <a:bodyPr/>
        <a:lstStyle/>
        <a:p>
          <a:endParaRPr lang="ru-RU"/>
        </a:p>
      </dgm:t>
    </dgm:pt>
    <dgm:pt modelId="{D83857A0-84E8-4752-8697-449E2900D984}" type="sibTrans" cxnId="{E92EE4DC-015E-4A0A-ADC2-711B98CD4626}">
      <dgm:prSet/>
      <dgm:spPr/>
      <dgm:t>
        <a:bodyPr/>
        <a:lstStyle/>
        <a:p>
          <a:endParaRPr lang="ru-RU"/>
        </a:p>
      </dgm:t>
    </dgm:pt>
    <dgm:pt modelId="{0DA15BE4-63A6-40B9-9142-4DAC683853B0}">
      <dgm:prSet phldrT="[Текст]"/>
      <dgm:spPr>
        <a:xfrm>
          <a:off x="0" y="4612930"/>
          <a:ext cx="3031722" cy="1098543"/>
        </a:xfrm>
        <a:prstGeom prst="roundRect">
          <a:avLst/>
        </a:prstGeom>
        <a:gradFill rotWithShape="0">
          <a:gsLst>
            <a:gs pos="0">
              <a:srgbClr val="BDBDBD"/>
            </a:gs>
            <a:gs pos="80000">
              <a:srgbClr val="F7F7F7"/>
            </a:gs>
            <a:gs pos="100000">
              <a:srgbClr val="F8F8F8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ru-RU" b="1" dirty="0" smtClean="0">
              <a:solidFill>
                <a:schemeClr val="accent4">
                  <a:lumMod val="50000"/>
                </a:schemeClr>
              </a:solidFill>
              <a:latin typeface="Trebuchet MS"/>
              <a:ea typeface="+mn-ea"/>
              <a:cs typeface="+mn-cs"/>
            </a:rPr>
            <a:t>Профессиональная репутация</a:t>
          </a:r>
          <a:endParaRPr lang="ru-RU" b="1" dirty="0">
            <a:solidFill>
              <a:schemeClr val="accent4">
                <a:lumMod val="50000"/>
              </a:schemeClr>
            </a:solidFill>
            <a:latin typeface="Trebuchet MS"/>
            <a:ea typeface="+mn-ea"/>
            <a:cs typeface="+mn-cs"/>
          </a:endParaRPr>
        </a:p>
      </dgm:t>
    </dgm:pt>
    <dgm:pt modelId="{C6F6CBCE-C53B-45C6-988F-D85D5CEA0A3B}" type="parTrans" cxnId="{26B8175D-2CAC-45DD-83BD-C63B1008851C}">
      <dgm:prSet/>
      <dgm:spPr/>
      <dgm:t>
        <a:bodyPr/>
        <a:lstStyle/>
        <a:p>
          <a:endParaRPr lang="ru-RU"/>
        </a:p>
      </dgm:t>
    </dgm:pt>
    <dgm:pt modelId="{3FA695ED-B614-4230-9883-F9C95FD3F078}" type="sibTrans" cxnId="{26B8175D-2CAC-45DD-83BD-C63B1008851C}">
      <dgm:prSet/>
      <dgm:spPr/>
      <dgm:t>
        <a:bodyPr/>
        <a:lstStyle/>
        <a:p>
          <a:endParaRPr lang="ru-RU"/>
        </a:p>
      </dgm:t>
    </dgm:pt>
    <dgm:pt modelId="{8A970906-9D57-48C6-9923-83566482E489}" type="pres">
      <dgm:prSet presAssocID="{ED836564-3378-44D2-A247-8692A228BD6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63F40D-F575-416F-B83F-D2386B52B360}" type="pres">
      <dgm:prSet presAssocID="{E67BB21E-1530-4554-A077-CA0649CE7FFC}" presName="linNode" presStyleCnt="0"/>
      <dgm:spPr/>
    </dgm:pt>
    <dgm:pt modelId="{D79C760E-D956-403C-83F5-A6DF96E25C8C}" type="pres">
      <dgm:prSet presAssocID="{E67BB21E-1530-4554-A077-CA0649CE7FFC}" presName="parentText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D11D28-7F24-45F2-BE7C-79BB5C35B1C5}" type="pres">
      <dgm:prSet presAssocID="{E67BB21E-1530-4554-A077-CA0649CE7FFC}" presName="descendantText" presStyleLbl="alignAccFollowNode1" presStyleIdx="0" presStyleCnt="6" custScaleY="1329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938756-646A-4BBC-A13D-50B46854F87D}" type="pres">
      <dgm:prSet presAssocID="{E3CA41AB-CBF3-40A0-9D73-76F6AD8738C4}" presName="sp" presStyleCnt="0"/>
      <dgm:spPr/>
    </dgm:pt>
    <dgm:pt modelId="{BB1BA78B-E118-4F56-B5D7-AA182CC99A1F}" type="pres">
      <dgm:prSet presAssocID="{BDBEE2B0-9741-46D1-B491-3F0C1800BB24}" presName="linNode" presStyleCnt="0"/>
      <dgm:spPr/>
    </dgm:pt>
    <dgm:pt modelId="{2D14D73A-23F0-4BCE-9B14-F2CCD1CD437A}" type="pres">
      <dgm:prSet presAssocID="{BDBEE2B0-9741-46D1-B491-3F0C1800BB24}" presName="parentText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E529EA-A3D8-4732-A704-A790EAD55FF8}" type="pres">
      <dgm:prSet presAssocID="{BDBEE2B0-9741-46D1-B491-3F0C1800BB24}" presName="descendantText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922B3E-520C-46D4-A5E3-E05F0C547C34}" type="pres">
      <dgm:prSet presAssocID="{4C53B2DE-1E1F-43F9-B81E-61AFE6E10950}" presName="sp" presStyleCnt="0"/>
      <dgm:spPr/>
    </dgm:pt>
    <dgm:pt modelId="{117AF4EA-5732-4338-BCC3-5B23B9B7E3C7}" type="pres">
      <dgm:prSet presAssocID="{5F4E35BE-15E8-4690-99B2-327F8BE352EE}" presName="linNode" presStyleCnt="0"/>
      <dgm:spPr/>
    </dgm:pt>
    <dgm:pt modelId="{C6D9B593-E659-404B-A400-A6EAEB345316}" type="pres">
      <dgm:prSet presAssocID="{5F4E35BE-15E8-4690-99B2-327F8BE352EE}" presName="parentText" presStyleLbl="node1" presStyleIdx="2" presStyleCnt="6" custScaleY="6869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5D9145-AA2C-4158-81B3-27588A1899D6}" type="pres">
      <dgm:prSet presAssocID="{5F4E35BE-15E8-4690-99B2-327F8BE352EE}" presName="descendantText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DDCBC3-1EA7-4260-AE95-F530AF6DD59D}" type="pres">
      <dgm:prSet presAssocID="{F8CF51B9-8E3E-4581-A970-84ECA68A0D40}" presName="sp" presStyleCnt="0"/>
      <dgm:spPr/>
    </dgm:pt>
    <dgm:pt modelId="{8F0ECE15-99FE-4C13-AAC3-A2F9C691DBAC}" type="pres">
      <dgm:prSet presAssocID="{E8BF209C-9AE1-44C4-BE0F-C65BB60839DB}" presName="linNode" presStyleCnt="0"/>
      <dgm:spPr/>
    </dgm:pt>
    <dgm:pt modelId="{4E069A3D-DE9F-4336-A31B-C0DA67ED123A}" type="pres">
      <dgm:prSet presAssocID="{E8BF209C-9AE1-44C4-BE0F-C65BB60839DB}" presName="parentText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6D4BDB-7ABF-4B56-9957-F4027F8AF5B4}" type="pres">
      <dgm:prSet presAssocID="{E8BF209C-9AE1-44C4-BE0F-C65BB60839DB}" presName="descendantText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F18703-6B46-4142-B484-8E841FABBA6E}" type="pres">
      <dgm:prSet presAssocID="{67CF4459-9257-40E4-B3CF-FB79B3B438F0}" presName="sp" presStyleCnt="0"/>
      <dgm:spPr/>
    </dgm:pt>
    <dgm:pt modelId="{AFC02E73-BC4F-4B0D-B12E-5884849EB5B2}" type="pres">
      <dgm:prSet presAssocID="{36609562-78DE-4EEE-8FD3-D6E12864A2C6}" presName="linNode" presStyleCnt="0"/>
      <dgm:spPr/>
    </dgm:pt>
    <dgm:pt modelId="{809470A1-78DB-4F7B-A1C1-663AF66DEA96}" type="pres">
      <dgm:prSet presAssocID="{36609562-78DE-4EEE-8FD3-D6E12864A2C6}" presName="parentText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D66E21-B566-445F-8B03-D37ED4B81CB5}" type="pres">
      <dgm:prSet presAssocID="{36609562-78DE-4EEE-8FD3-D6E12864A2C6}" presName="descendantText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4EA7DD-1694-468C-9659-C613CF479E54}" type="pres">
      <dgm:prSet presAssocID="{9B9699ED-AAAE-4AB6-B23A-418CA9FF228C}" presName="sp" presStyleCnt="0"/>
      <dgm:spPr/>
    </dgm:pt>
    <dgm:pt modelId="{E2E30959-71AC-4120-8625-D570287BF7C3}" type="pres">
      <dgm:prSet presAssocID="{0DA15BE4-63A6-40B9-9142-4DAC683853B0}" presName="linNode" presStyleCnt="0"/>
      <dgm:spPr/>
    </dgm:pt>
    <dgm:pt modelId="{C816BF23-FC27-423C-BF3E-8A862E6BD4B3}" type="pres">
      <dgm:prSet presAssocID="{0DA15BE4-63A6-40B9-9142-4DAC683853B0}" presName="parentText" presStyleLbl="node1" presStyleIdx="5" presStyleCnt="6" custScaleY="1218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5ACC9C-F032-4ADF-A479-EAE6E1FCF424}" type="pres">
      <dgm:prSet presAssocID="{0DA15BE4-63A6-40B9-9142-4DAC683853B0}" presName="descendantText" presStyleLbl="alignAccFollowNode1" presStyleIdx="5" presStyleCnt="6" custScaleY="1515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090D8D0-F6E6-4FF8-B8B1-73BD6868F9FB}" type="presOf" srcId="{7C5EF8B9-332B-4A85-8575-CAAB6A5CA476}" destId="{F4D11D28-7F24-45F2-BE7C-79BB5C35B1C5}" srcOrd="0" destOrd="0" presId="urn:microsoft.com/office/officeart/2005/8/layout/vList5"/>
    <dgm:cxn modelId="{26B8175D-2CAC-45DD-83BD-C63B1008851C}" srcId="{ED836564-3378-44D2-A247-8692A228BD69}" destId="{0DA15BE4-63A6-40B9-9142-4DAC683853B0}" srcOrd="5" destOrd="0" parTransId="{C6F6CBCE-C53B-45C6-988F-D85D5CEA0A3B}" sibTransId="{3FA695ED-B614-4230-9883-F9C95FD3F078}"/>
    <dgm:cxn modelId="{EE75BADB-2D91-4703-982E-C91680604191}" srcId="{0DA15BE4-63A6-40B9-9142-4DAC683853B0}" destId="{2DBA65AF-B5EA-4B0C-AD68-1E1F3B2388A9}" srcOrd="0" destOrd="0" parTransId="{F06D23CF-1788-4BF1-B4F8-FBEF8C558E75}" sibTransId="{9ED18F48-DDD1-4382-9E97-4EAB6D3C512A}"/>
    <dgm:cxn modelId="{5D69C25E-4464-486D-BEF7-2AFEF8301A05}" type="presOf" srcId="{2DBA65AF-B5EA-4B0C-AD68-1E1F3B2388A9}" destId="{625ACC9C-F032-4ADF-A479-EAE6E1FCF424}" srcOrd="0" destOrd="0" presId="urn:microsoft.com/office/officeart/2005/8/layout/vList5"/>
    <dgm:cxn modelId="{0FF4BAD7-45CD-4B13-82EF-EB49F025680C}" srcId="{ED836564-3378-44D2-A247-8692A228BD69}" destId="{5F4E35BE-15E8-4690-99B2-327F8BE352EE}" srcOrd="2" destOrd="0" parTransId="{ED337B30-34DE-45EE-810D-F0B2EA65E6C2}" sibTransId="{F8CF51B9-8E3E-4581-A970-84ECA68A0D40}"/>
    <dgm:cxn modelId="{FC1357D0-FFD4-4E9B-A456-56B3BBE37614}" srcId="{5F4E35BE-15E8-4690-99B2-327F8BE352EE}" destId="{B2526E09-B4D6-44BB-9BAC-AA0BADEBF9C2}" srcOrd="0" destOrd="0" parTransId="{07D2B9D6-5302-4AB7-A58D-F40F522A090F}" sibTransId="{DE6BBF75-6C79-4E68-8FC3-C252280A0E65}"/>
    <dgm:cxn modelId="{7370D99D-C449-4E7B-BF91-F66E3717525B}" srcId="{ED836564-3378-44D2-A247-8692A228BD69}" destId="{E8BF209C-9AE1-44C4-BE0F-C65BB60839DB}" srcOrd="3" destOrd="0" parTransId="{84333F18-6598-4DE0-A48C-95943EE2F223}" sibTransId="{67CF4459-9257-40E4-B3CF-FB79B3B438F0}"/>
    <dgm:cxn modelId="{2DC2E9E8-0615-4DC9-99D9-59E97AF44D97}" type="presOf" srcId="{5F4E35BE-15E8-4690-99B2-327F8BE352EE}" destId="{C6D9B593-E659-404B-A400-A6EAEB345316}" srcOrd="0" destOrd="0" presId="urn:microsoft.com/office/officeart/2005/8/layout/vList5"/>
    <dgm:cxn modelId="{594FF542-99BA-486C-8AD6-47DD95C5771A}" type="presOf" srcId="{0DA15BE4-63A6-40B9-9142-4DAC683853B0}" destId="{C816BF23-FC27-423C-BF3E-8A862E6BD4B3}" srcOrd="0" destOrd="0" presId="urn:microsoft.com/office/officeart/2005/8/layout/vList5"/>
    <dgm:cxn modelId="{5350C306-37CB-4B45-A3F5-ADB848371B9C}" srcId="{ED836564-3378-44D2-A247-8692A228BD69}" destId="{36609562-78DE-4EEE-8FD3-D6E12864A2C6}" srcOrd="4" destOrd="0" parTransId="{EBC5F973-0D87-4705-B83B-3BF3BC7088C6}" sibTransId="{9B9699ED-AAAE-4AB6-B23A-418CA9FF228C}"/>
    <dgm:cxn modelId="{D615B85B-B08D-4D61-A85F-AE321987F480}" type="presOf" srcId="{36609562-78DE-4EEE-8FD3-D6E12864A2C6}" destId="{809470A1-78DB-4F7B-A1C1-663AF66DEA96}" srcOrd="0" destOrd="0" presId="urn:microsoft.com/office/officeart/2005/8/layout/vList5"/>
    <dgm:cxn modelId="{2141A770-0ACA-49E3-89CE-20BB694695B4}" type="presOf" srcId="{E8BF209C-9AE1-44C4-BE0F-C65BB60839DB}" destId="{4E069A3D-DE9F-4336-A31B-C0DA67ED123A}" srcOrd="0" destOrd="0" presId="urn:microsoft.com/office/officeart/2005/8/layout/vList5"/>
    <dgm:cxn modelId="{E92EE4DC-015E-4A0A-ADC2-711B98CD4626}" srcId="{36609562-78DE-4EEE-8FD3-D6E12864A2C6}" destId="{F72D20D5-AA66-4F67-93CF-019559A2E4C6}" srcOrd="0" destOrd="0" parTransId="{77CC7AB5-9E4E-4D07-A3F7-0377EC77AF7F}" sibTransId="{D83857A0-84E8-4752-8697-449E2900D984}"/>
    <dgm:cxn modelId="{50998052-FCAC-4F5D-B19B-1FC0130445A7}" srcId="{E67BB21E-1530-4554-A077-CA0649CE7FFC}" destId="{7C5EF8B9-332B-4A85-8575-CAAB6A5CA476}" srcOrd="0" destOrd="0" parTransId="{423452B5-B035-4107-BD44-BCAEB9F63366}" sibTransId="{28247495-A6E0-4F16-AF3D-EE0CE92956B5}"/>
    <dgm:cxn modelId="{D40AFA6C-8D61-4B24-BF62-6304F51FFB06}" srcId="{BDBEE2B0-9741-46D1-B491-3F0C1800BB24}" destId="{51C03A6C-D8B0-4A3F-AD38-9D1715785A55}" srcOrd="0" destOrd="0" parTransId="{EC254598-8F33-4795-B1B3-CA844C4684B0}" sibTransId="{CA1723CF-F242-4BDE-A80D-C337877BCF31}"/>
    <dgm:cxn modelId="{6F6D779C-65E9-4706-A27E-8D16D5CFA16C}" srcId="{ED836564-3378-44D2-A247-8692A228BD69}" destId="{E67BB21E-1530-4554-A077-CA0649CE7FFC}" srcOrd="0" destOrd="0" parTransId="{32278C66-D30A-4731-AB31-8A5F2077EA3D}" sibTransId="{E3CA41AB-CBF3-40A0-9D73-76F6AD8738C4}"/>
    <dgm:cxn modelId="{CC799E4E-7125-413C-88D2-F46AAB018539}" type="presOf" srcId="{B2526E09-B4D6-44BB-9BAC-AA0BADEBF9C2}" destId="{815D9145-AA2C-4158-81B3-27588A1899D6}" srcOrd="0" destOrd="0" presId="urn:microsoft.com/office/officeart/2005/8/layout/vList5"/>
    <dgm:cxn modelId="{F4D3BB93-A651-4616-86DF-33827048C216}" srcId="{E8BF209C-9AE1-44C4-BE0F-C65BB60839DB}" destId="{7F66792E-EED0-4048-A07E-F29DE052A07C}" srcOrd="0" destOrd="0" parTransId="{0F4E63B8-5156-47B5-9B50-4AA949103702}" sibTransId="{9F5249E1-33D8-4383-ACF3-CD3DD75BE617}"/>
    <dgm:cxn modelId="{E9836CF3-3EB2-4CFC-9A9D-EF19E70CA110}" type="presOf" srcId="{BDBEE2B0-9741-46D1-B491-3F0C1800BB24}" destId="{2D14D73A-23F0-4BCE-9B14-F2CCD1CD437A}" srcOrd="0" destOrd="0" presId="urn:microsoft.com/office/officeart/2005/8/layout/vList5"/>
    <dgm:cxn modelId="{1ED8AF98-5178-4C93-8C54-0615FD9F29F6}" type="presOf" srcId="{E67BB21E-1530-4554-A077-CA0649CE7FFC}" destId="{D79C760E-D956-403C-83F5-A6DF96E25C8C}" srcOrd="0" destOrd="0" presId="urn:microsoft.com/office/officeart/2005/8/layout/vList5"/>
    <dgm:cxn modelId="{21FD70A7-EAF7-443B-8EF3-931F8C666D2E}" type="presOf" srcId="{7F66792E-EED0-4048-A07E-F29DE052A07C}" destId="{286D4BDB-7ABF-4B56-9957-F4027F8AF5B4}" srcOrd="0" destOrd="0" presId="urn:microsoft.com/office/officeart/2005/8/layout/vList5"/>
    <dgm:cxn modelId="{7792DB3C-AA63-4220-A4F3-5E02D73711F4}" type="presOf" srcId="{ED836564-3378-44D2-A247-8692A228BD69}" destId="{8A970906-9D57-48C6-9923-83566482E489}" srcOrd="0" destOrd="0" presId="urn:microsoft.com/office/officeart/2005/8/layout/vList5"/>
    <dgm:cxn modelId="{32EED4B8-36AF-4238-AD20-2D5610C25077}" type="presOf" srcId="{51C03A6C-D8B0-4A3F-AD38-9D1715785A55}" destId="{29E529EA-A3D8-4732-A704-A790EAD55FF8}" srcOrd="0" destOrd="0" presId="urn:microsoft.com/office/officeart/2005/8/layout/vList5"/>
    <dgm:cxn modelId="{791056EA-027C-4308-BCAB-4B88A51DF3AF}" type="presOf" srcId="{F72D20D5-AA66-4F67-93CF-019559A2E4C6}" destId="{FED66E21-B566-445F-8B03-D37ED4B81CB5}" srcOrd="0" destOrd="0" presId="urn:microsoft.com/office/officeart/2005/8/layout/vList5"/>
    <dgm:cxn modelId="{BA9264A4-1217-438E-8B8A-9194ED78D814}" srcId="{ED836564-3378-44D2-A247-8692A228BD69}" destId="{BDBEE2B0-9741-46D1-B491-3F0C1800BB24}" srcOrd="1" destOrd="0" parTransId="{F6EB4CEC-E446-4821-926D-000454BD09C7}" sibTransId="{4C53B2DE-1E1F-43F9-B81E-61AFE6E10950}"/>
    <dgm:cxn modelId="{F22790D1-9C1D-4BC1-9F2C-1F0508BBEBDD}" type="presParOf" srcId="{8A970906-9D57-48C6-9923-83566482E489}" destId="{2063F40D-F575-416F-B83F-D2386B52B360}" srcOrd="0" destOrd="0" presId="urn:microsoft.com/office/officeart/2005/8/layout/vList5"/>
    <dgm:cxn modelId="{9F698C68-ACCB-4E1C-B144-6F6355355928}" type="presParOf" srcId="{2063F40D-F575-416F-B83F-D2386B52B360}" destId="{D79C760E-D956-403C-83F5-A6DF96E25C8C}" srcOrd="0" destOrd="0" presId="urn:microsoft.com/office/officeart/2005/8/layout/vList5"/>
    <dgm:cxn modelId="{042CB951-9B4D-4FC6-BEF4-F39BF28E2931}" type="presParOf" srcId="{2063F40D-F575-416F-B83F-D2386B52B360}" destId="{F4D11D28-7F24-45F2-BE7C-79BB5C35B1C5}" srcOrd="1" destOrd="0" presId="urn:microsoft.com/office/officeart/2005/8/layout/vList5"/>
    <dgm:cxn modelId="{294FD742-0C1E-4E78-99D3-D905056EC730}" type="presParOf" srcId="{8A970906-9D57-48C6-9923-83566482E489}" destId="{4D938756-646A-4BBC-A13D-50B46854F87D}" srcOrd="1" destOrd="0" presId="urn:microsoft.com/office/officeart/2005/8/layout/vList5"/>
    <dgm:cxn modelId="{498E8D87-3890-42D3-B365-DEFA3D4EDE3A}" type="presParOf" srcId="{8A970906-9D57-48C6-9923-83566482E489}" destId="{BB1BA78B-E118-4F56-B5D7-AA182CC99A1F}" srcOrd="2" destOrd="0" presId="urn:microsoft.com/office/officeart/2005/8/layout/vList5"/>
    <dgm:cxn modelId="{EF3818E3-7FA8-4B1E-9B20-453C6FF4508F}" type="presParOf" srcId="{BB1BA78B-E118-4F56-B5D7-AA182CC99A1F}" destId="{2D14D73A-23F0-4BCE-9B14-F2CCD1CD437A}" srcOrd="0" destOrd="0" presId="urn:microsoft.com/office/officeart/2005/8/layout/vList5"/>
    <dgm:cxn modelId="{1FFFC424-3382-4752-854A-ADA1A0E50662}" type="presParOf" srcId="{BB1BA78B-E118-4F56-B5D7-AA182CC99A1F}" destId="{29E529EA-A3D8-4732-A704-A790EAD55FF8}" srcOrd="1" destOrd="0" presId="urn:microsoft.com/office/officeart/2005/8/layout/vList5"/>
    <dgm:cxn modelId="{AC3714C0-972A-4D40-907D-DFDE919FCC5B}" type="presParOf" srcId="{8A970906-9D57-48C6-9923-83566482E489}" destId="{F9922B3E-520C-46D4-A5E3-E05F0C547C34}" srcOrd="3" destOrd="0" presId="urn:microsoft.com/office/officeart/2005/8/layout/vList5"/>
    <dgm:cxn modelId="{0E8C68C9-5BBF-4460-A5DC-65D1561C7859}" type="presParOf" srcId="{8A970906-9D57-48C6-9923-83566482E489}" destId="{117AF4EA-5732-4338-BCC3-5B23B9B7E3C7}" srcOrd="4" destOrd="0" presId="urn:microsoft.com/office/officeart/2005/8/layout/vList5"/>
    <dgm:cxn modelId="{17A93D10-BCF5-4A3D-ABDF-199A917D239F}" type="presParOf" srcId="{117AF4EA-5732-4338-BCC3-5B23B9B7E3C7}" destId="{C6D9B593-E659-404B-A400-A6EAEB345316}" srcOrd="0" destOrd="0" presId="urn:microsoft.com/office/officeart/2005/8/layout/vList5"/>
    <dgm:cxn modelId="{16DCB6B3-939C-4F9A-A308-25C4A175C9BD}" type="presParOf" srcId="{117AF4EA-5732-4338-BCC3-5B23B9B7E3C7}" destId="{815D9145-AA2C-4158-81B3-27588A1899D6}" srcOrd="1" destOrd="0" presId="urn:microsoft.com/office/officeart/2005/8/layout/vList5"/>
    <dgm:cxn modelId="{4ED3EF3B-A062-4EF1-A9B5-B46A91E78402}" type="presParOf" srcId="{8A970906-9D57-48C6-9923-83566482E489}" destId="{9BDDCBC3-1EA7-4260-AE95-F530AF6DD59D}" srcOrd="5" destOrd="0" presId="urn:microsoft.com/office/officeart/2005/8/layout/vList5"/>
    <dgm:cxn modelId="{76BEB8F1-DABD-4EFC-8F71-13430F6F8805}" type="presParOf" srcId="{8A970906-9D57-48C6-9923-83566482E489}" destId="{8F0ECE15-99FE-4C13-AAC3-A2F9C691DBAC}" srcOrd="6" destOrd="0" presId="urn:microsoft.com/office/officeart/2005/8/layout/vList5"/>
    <dgm:cxn modelId="{0BE85BDB-4717-4A1A-BE35-CFB0EF6B83CA}" type="presParOf" srcId="{8F0ECE15-99FE-4C13-AAC3-A2F9C691DBAC}" destId="{4E069A3D-DE9F-4336-A31B-C0DA67ED123A}" srcOrd="0" destOrd="0" presId="urn:microsoft.com/office/officeart/2005/8/layout/vList5"/>
    <dgm:cxn modelId="{A8BE76D0-1E90-4532-A3A1-610176F374FB}" type="presParOf" srcId="{8F0ECE15-99FE-4C13-AAC3-A2F9C691DBAC}" destId="{286D4BDB-7ABF-4B56-9957-F4027F8AF5B4}" srcOrd="1" destOrd="0" presId="urn:microsoft.com/office/officeart/2005/8/layout/vList5"/>
    <dgm:cxn modelId="{01A40A18-26AD-4166-AA62-86473DDF557F}" type="presParOf" srcId="{8A970906-9D57-48C6-9923-83566482E489}" destId="{C3F18703-6B46-4142-B484-8E841FABBA6E}" srcOrd="7" destOrd="0" presId="urn:microsoft.com/office/officeart/2005/8/layout/vList5"/>
    <dgm:cxn modelId="{FC186A00-24F2-4F94-A0BA-E8953DBEDA87}" type="presParOf" srcId="{8A970906-9D57-48C6-9923-83566482E489}" destId="{AFC02E73-BC4F-4B0D-B12E-5884849EB5B2}" srcOrd="8" destOrd="0" presId="urn:microsoft.com/office/officeart/2005/8/layout/vList5"/>
    <dgm:cxn modelId="{BE24311D-DA3E-4FAF-9FA6-12C9A8320EF4}" type="presParOf" srcId="{AFC02E73-BC4F-4B0D-B12E-5884849EB5B2}" destId="{809470A1-78DB-4F7B-A1C1-663AF66DEA96}" srcOrd="0" destOrd="0" presId="urn:microsoft.com/office/officeart/2005/8/layout/vList5"/>
    <dgm:cxn modelId="{FDFDB5F6-F83B-46DB-8C80-E8E69287D659}" type="presParOf" srcId="{AFC02E73-BC4F-4B0D-B12E-5884849EB5B2}" destId="{FED66E21-B566-445F-8B03-D37ED4B81CB5}" srcOrd="1" destOrd="0" presId="urn:microsoft.com/office/officeart/2005/8/layout/vList5"/>
    <dgm:cxn modelId="{0245B7B6-31C3-4A01-B264-2126DE83728A}" type="presParOf" srcId="{8A970906-9D57-48C6-9923-83566482E489}" destId="{854EA7DD-1694-468C-9659-C613CF479E54}" srcOrd="9" destOrd="0" presId="urn:microsoft.com/office/officeart/2005/8/layout/vList5"/>
    <dgm:cxn modelId="{C8630BEC-1328-4B4A-A5A6-EE10E3511DE1}" type="presParOf" srcId="{8A970906-9D57-48C6-9923-83566482E489}" destId="{E2E30959-71AC-4120-8625-D570287BF7C3}" srcOrd="10" destOrd="0" presId="urn:microsoft.com/office/officeart/2005/8/layout/vList5"/>
    <dgm:cxn modelId="{839067D7-900B-4046-83CA-CBC492A4C335}" type="presParOf" srcId="{E2E30959-71AC-4120-8625-D570287BF7C3}" destId="{C816BF23-FC27-423C-BF3E-8A862E6BD4B3}" srcOrd="0" destOrd="0" presId="urn:microsoft.com/office/officeart/2005/8/layout/vList5"/>
    <dgm:cxn modelId="{CE684818-1CCA-4739-94EF-2C964CE67D32}" type="presParOf" srcId="{E2E30959-71AC-4120-8625-D570287BF7C3}" destId="{625ACC9C-F032-4ADF-A479-EAE6E1FCF42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FE031CC-3583-485E-8CBB-F10C54F2A69F}" type="doc">
      <dgm:prSet loTypeId="urn:microsoft.com/office/officeart/2005/8/layout/list1" loCatId="list" qsTypeId="urn:microsoft.com/office/officeart/2005/8/quickstyle/3d2" qsCatId="3D" csTypeId="urn:microsoft.com/office/officeart/2005/8/colors/accent6_1" csCatId="accent6" phldr="1"/>
      <dgm:spPr/>
      <dgm:t>
        <a:bodyPr/>
        <a:lstStyle/>
        <a:p>
          <a:endParaRPr lang="ru-RU"/>
        </a:p>
      </dgm:t>
    </dgm:pt>
    <dgm:pt modelId="{CA10D5F0-F7E0-4908-98DD-A3C891AACD19}">
      <dgm:prSet phldrT="[Текст]" custT="1"/>
      <dgm:spPr>
        <a:xfrm>
          <a:off x="407196" y="40962"/>
          <a:ext cx="7486741" cy="826560"/>
        </a:xfrm>
        <a:prstGeom prst="roundRect">
          <a:avLst/>
        </a:prstGeom>
        <a:gradFill rotWithShape="0">
          <a:gsLst>
            <a:gs pos="0">
              <a:srgbClr val="FFFFFF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FFFFF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FFFFF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ru-RU" sz="2400" dirty="0" smtClean="0">
              <a:solidFill>
                <a:schemeClr val="accent5">
                  <a:lumMod val="50000"/>
                </a:schemeClr>
              </a:solidFill>
              <a:latin typeface="Trebuchet MS"/>
              <a:ea typeface="+mn-ea"/>
              <a:cs typeface="+mn-cs"/>
            </a:rPr>
            <a:t>Проявление любви к детям (поддержка, забота, доброжелательность, терпение) </a:t>
          </a:r>
          <a:endParaRPr lang="ru-RU" sz="2400" dirty="0">
            <a:solidFill>
              <a:schemeClr val="accent5">
                <a:lumMod val="50000"/>
              </a:schemeClr>
            </a:solidFill>
            <a:latin typeface="Trebuchet MS"/>
            <a:ea typeface="+mn-ea"/>
            <a:cs typeface="+mn-cs"/>
          </a:endParaRPr>
        </a:p>
      </dgm:t>
    </dgm:pt>
    <dgm:pt modelId="{B6D52D73-68DB-46EA-B59F-EE8DC1D51477}" type="parTrans" cxnId="{E04CF383-DD6E-47E9-913B-B072715B5B0C}">
      <dgm:prSet/>
      <dgm:spPr/>
      <dgm:t>
        <a:bodyPr/>
        <a:lstStyle/>
        <a:p>
          <a:endParaRPr lang="ru-RU"/>
        </a:p>
      </dgm:t>
    </dgm:pt>
    <dgm:pt modelId="{DAFAC7C0-1B9D-40A4-9A2D-6714588BB99C}" type="sibTrans" cxnId="{E04CF383-DD6E-47E9-913B-B072715B5B0C}">
      <dgm:prSet/>
      <dgm:spPr/>
      <dgm:t>
        <a:bodyPr/>
        <a:lstStyle/>
        <a:p>
          <a:endParaRPr lang="ru-RU"/>
        </a:p>
      </dgm:t>
    </dgm:pt>
    <dgm:pt modelId="{12649468-57DC-48C9-A842-5338E71EF8DD}">
      <dgm:prSet phldrT="[Текст]" custT="1"/>
      <dgm:spPr>
        <a:xfrm>
          <a:off x="407196" y="1311042"/>
          <a:ext cx="7486684" cy="848315"/>
        </a:xfrm>
        <a:prstGeom prst="roundRect">
          <a:avLst/>
        </a:prstGeom>
        <a:gradFill rotWithShape="0">
          <a:gsLst>
            <a:gs pos="0">
              <a:srgbClr val="FFFFFF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FFFFF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FFFFF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ru-RU" sz="2400" dirty="0" smtClean="0">
              <a:solidFill>
                <a:schemeClr val="accent5">
                  <a:lumMod val="50000"/>
                </a:schemeClr>
              </a:solidFill>
              <a:latin typeface="Trebuchet MS"/>
              <a:ea typeface="+mn-ea"/>
              <a:cs typeface="+mn-cs"/>
            </a:rPr>
            <a:t>Соответствие личных качеств уникальному педагогическому и творческому опыту</a:t>
          </a:r>
          <a:endParaRPr lang="ru-RU" sz="2400" dirty="0">
            <a:solidFill>
              <a:schemeClr val="accent5">
                <a:lumMod val="50000"/>
              </a:schemeClr>
            </a:solidFill>
            <a:latin typeface="Trebuchet MS"/>
            <a:ea typeface="+mn-ea"/>
            <a:cs typeface="+mn-cs"/>
          </a:endParaRPr>
        </a:p>
      </dgm:t>
    </dgm:pt>
    <dgm:pt modelId="{2DA50092-1692-4D61-AAE6-EF960FA43B45}" type="parTrans" cxnId="{E372363C-F068-41D3-9D4D-C7ABA0A65BD7}">
      <dgm:prSet/>
      <dgm:spPr/>
      <dgm:t>
        <a:bodyPr/>
        <a:lstStyle/>
        <a:p>
          <a:endParaRPr lang="ru-RU"/>
        </a:p>
      </dgm:t>
    </dgm:pt>
    <dgm:pt modelId="{646B12A2-8FD7-4ADC-B4CD-B9FA849543E2}" type="sibTrans" cxnId="{E372363C-F068-41D3-9D4D-C7ABA0A65BD7}">
      <dgm:prSet/>
      <dgm:spPr/>
      <dgm:t>
        <a:bodyPr/>
        <a:lstStyle/>
        <a:p>
          <a:endParaRPr lang="ru-RU"/>
        </a:p>
      </dgm:t>
    </dgm:pt>
    <dgm:pt modelId="{31DD06C2-989A-4FAA-870E-6DFA082EC6DF}">
      <dgm:prSet phldrT="[Текст]" custT="1"/>
      <dgm:spPr>
        <a:xfrm>
          <a:off x="407196" y="2602877"/>
          <a:ext cx="7486684" cy="1079875"/>
        </a:xfrm>
        <a:prstGeom prst="roundRect">
          <a:avLst/>
        </a:prstGeom>
        <a:gradFill rotWithShape="0">
          <a:gsLst>
            <a:gs pos="0">
              <a:srgbClr val="FFFFFF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FFFFF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FFFFF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ru-RU" sz="2400" dirty="0" smtClean="0">
              <a:solidFill>
                <a:schemeClr val="accent5">
                  <a:lumMod val="50000"/>
                </a:schemeClr>
              </a:solidFill>
              <a:latin typeface="Trebuchet MS"/>
              <a:ea typeface="+mn-ea"/>
              <a:cs typeface="+mn-cs"/>
            </a:rPr>
            <a:t>Соответствие профессиональным и эстетическим нормам образовательного учреждения </a:t>
          </a:r>
          <a:endParaRPr lang="ru-RU" sz="2400" dirty="0">
            <a:solidFill>
              <a:schemeClr val="accent5">
                <a:lumMod val="50000"/>
              </a:schemeClr>
            </a:solidFill>
            <a:latin typeface="Trebuchet MS"/>
            <a:ea typeface="+mn-ea"/>
            <a:cs typeface="+mn-cs"/>
          </a:endParaRPr>
        </a:p>
      </dgm:t>
    </dgm:pt>
    <dgm:pt modelId="{40E723DD-775B-4F60-A4BC-FAA81D859A50}" type="parTrans" cxnId="{158E7D0E-F052-4754-A1C8-6CF17A8AF459}">
      <dgm:prSet/>
      <dgm:spPr/>
      <dgm:t>
        <a:bodyPr/>
        <a:lstStyle/>
        <a:p>
          <a:endParaRPr lang="ru-RU"/>
        </a:p>
      </dgm:t>
    </dgm:pt>
    <dgm:pt modelId="{F3A41955-11B3-4AC2-A284-83846AB04830}" type="sibTrans" cxnId="{158E7D0E-F052-4754-A1C8-6CF17A8AF459}">
      <dgm:prSet/>
      <dgm:spPr/>
      <dgm:t>
        <a:bodyPr/>
        <a:lstStyle/>
        <a:p>
          <a:endParaRPr lang="ru-RU"/>
        </a:p>
      </dgm:t>
    </dgm:pt>
    <dgm:pt modelId="{ECF32984-4AB1-4E7E-B9C9-8B244C013524}">
      <dgm:prSet phldrT="[Текст]" custT="1"/>
      <dgm:spPr>
        <a:xfrm>
          <a:off x="407196" y="4126273"/>
          <a:ext cx="7486684" cy="1112607"/>
        </a:xfrm>
        <a:prstGeom prst="roundRect">
          <a:avLst/>
        </a:prstGeom>
        <a:gradFill rotWithShape="0">
          <a:gsLst>
            <a:gs pos="0">
              <a:srgbClr val="FFFFFF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FFFFF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FFFFF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ru-RU" sz="2400" dirty="0" err="1" smtClean="0">
              <a:solidFill>
                <a:schemeClr val="accent5">
                  <a:lumMod val="50000"/>
                </a:schemeClr>
              </a:solidFill>
              <a:latin typeface="Trebuchet MS"/>
              <a:ea typeface="+mn-ea"/>
              <a:cs typeface="+mn-cs"/>
            </a:rPr>
            <a:t>Харизматичность</a:t>
          </a:r>
          <a:r>
            <a:rPr lang="ru-RU" sz="2400" dirty="0" smtClean="0">
              <a:solidFill>
                <a:schemeClr val="accent5">
                  <a:lumMod val="50000"/>
                </a:schemeClr>
              </a:solidFill>
              <a:latin typeface="Trebuchet MS"/>
              <a:ea typeface="+mn-ea"/>
              <a:cs typeface="+mn-cs"/>
            </a:rPr>
            <a:t> образа (владение технологиями позитивного влияния и личного обаяния)</a:t>
          </a:r>
          <a:endParaRPr lang="ru-RU" sz="2400" dirty="0">
            <a:solidFill>
              <a:schemeClr val="accent5">
                <a:lumMod val="50000"/>
              </a:schemeClr>
            </a:solidFill>
            <a:latin typeface="Trebuchet MS"/>
            <a:ea typeface="+mn-ea"/>
            <a:cs typeface="+mn-cs"/>
          </a:endParaRPr>
        </a:p>
      </dgm:t>
    </dgm:pt>
    <dgm:pt modelId="{EFEC053C-C8CA-4306-AE7D-F71B00490251}" type="parTrans" cxnId="{71272BB2-18F7-4951-8200-85289D1AD749}">
      <dgm:prSet/>
      <dgm:spPr/>
      <dgm:t>
        <a:bodyPr/>
        <a:lstStyle/>
        <a:p>
          <a:endParaRPr lang="ru-RU"/>
        </a:p>
      </dgm:t>
    </dgm:pt>
    <dgm:pt modelId="{3DB0EEA1-2B91-4061-83F8-B521108C90A7}" type="sibTrans" cxnId="{71272BB2-18F7-4951-8200-85289D1AD749}">
      <dgm:prSet/>
      <dgm:spPr/>
      <dgm:t>
        <a:bodyPr/>
        <a:lstStyle/>
        <a:p>
          <a:endParaRPr lang="ru-RU"/>
        </a:p>
      </dgm:t>
    </dgm:pt>
    <dgm:pt modelId="{D8652C37-D1FD-4241-A812-3B16BDCDA2DC}" type="pres">
      <dgm:prSet presAssocID="{2FE031CC-3583-485E-8CBB-F10C54F2A69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A50BD9B-DCAA-44B9-A108-E5FE96D8C149}" type="pres">
      <dgm:prSet presAssocID="{CA10D5F0-F7E0-4908-98DD-A3C891AACD19}" presName="parentLin" presStyleCnt="0"/>
      <dgm:spPr/>
    </dgm:pt>
    <dgm:pt modelId="{F113171E-B358-4A4C-806F-5FF499FC5303}" type="pres">
      <dgm:prSet presAssocID="{CA10D5F0-F7E0-4908-98DD-A3C891AACD19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06684078-E034-4E77-82E1-E88DCA0101C9}" type="pres">
      <dgm:prSet presAssocID="{CA10D5F0-F7E0-4908-98DD-A3C891AACD19}" presName="parentText" presStyleLbl="node1" presStyleIdx="0" presStyleCnt="4" custScaleX="13132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9DAF2F-7FF3-4C09-B123-512ED8E73AF3}" type="pres">
      <dgm:prSet presAssocID="{CA10D5F0-F7E0-4908-98DD-A3C891AACD19}" presName="negativeSpace" presStyleCnt="0"/>
      <dgm:spPr/>
    </dgm:pt>
    <dgm:pt modelId="{CFC7F09F-8258-46B5-93DF-46B43E2A4226}" type="pres">
      <dgm:prSet presAssocID="{CA10D5F0-F7E0-4908-98DD-A3C891AACD19}" presName="childText" presStyleLbl="conFgAcc1" presStyleIdx="0" presStyleCnt="4">
        <dgm:presLayoutVars>
          <dgm:bulletEnabled val="1"/>
        </dgm:presLayoutVars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xfrm>
          <a:off x="0" y="454242"/>
          <a:ext cx="8143932" cy="705600"/>
        </a:xfrm>
        <a:prstGeom prst="rect">
          <a:avLst/>
        </a:prstGeom>
        <a:ln/>
      </dgm:spPr>
      <dgm:t>
        <a:bodyPr/>
        <a:lstStyle/>
        <a:p>
          <a:endParaRPr lang="ru-RU"/>
        </a:p>
      </dgm:t>
    </dgm:pt>
    <dgm:pt modelId="{4B24ED2C-F5C6-4E1D-B129-D100ED904417}" type="pres">
      <dgm:prSet presAssocID="{DAFAC7C0-1B9D-40A4-9A2D-6714588BB99C}" presName="spaceBetweenRectangles" presStyleCnt="0"/>
      <dgm:spPr/>
    </dgm:pt>
    <dgm:pt modelId="{3A674E37-55EB-4F7E-B470-23C42C6BA1EA}" type="pres">
      <dgm:prSet presAssocID="{12649468-57DC-48C9-A842-5338E71EF8DD}" presName="parentLin" presStyleCnt="0"/>
      <dgm:spPr/>
    </dgm:pt>
    <dgm:pt modelId="{0762EA23-12C4-4399-9549-7A2C7DCF18AC}" type="pres">
      <dgm:prSet presAssocID="{12649468-57DC-48C9-A842-5338E71EF8DD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981F610A-FC19-49FA-818C-8850B5D2171E}" type="pres">
      <dgm:prSet presAssocID="{12649468-57DC-48C9-A842-5338E71EF8DD}" presName="parentText" presStyleLbl="node1" presStyleIdx="1" presStyleCnt="4" custScaleX="131328" custScaleY="1026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7ABB71-8EC7-4E2C-A3E2-0CFD281E48C9}" type="pres">
      <dgm:prSet presAssocID="{12649468-57DC-48C9-A842-5338E71EF8DD}" presName="negativeSpace" presStyleCnt="0"/>
      <dgm:spPr/>
    </dgm:pt>
    <dgm:pt modelId="{17D56781-05F4-48A1-87A2-FAAB3E871085}" type="pres">
      <dgm:prSet presAssocID="{12649468-57DC-48C9-A842-5338E71EF8DD}" presName="childText" presStyleLbl="conFgAcc1" presStyleIdx="1" presStyleCnt="4">
        <dgm:presLayoutVars>
          <dgm:bulletEnabled val="1"/>
        </dgm:presLayoutVars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xfrm>
          <a:off x="0" y="1746077"/>
          <a:ext cx="8143932" cy="705600"/>
        </a:xfrm>
        <a:prstGeom prst="rect">
          <a:avLst/>
        </a:prstGeom>
        <a:ln/>
      </dgm:spPr>
      <dgm:t>
        <a:bodyPr/>
        <a:lstStyle/>
        <a:p>
          <a:endParaRPr lang="ru-RU"/>
        </a:p>
      </dgm:t>
    </dgm:pt>
    <dgm:pt modelId="{74A13BEB-5371-4A78-91B4-F35B35ACFBEA}" type="pres">
      <dgm:prSet presAssocID="{646B12A2-8FD7-4ADC-B4CD-B9FA849543E2}" presName="spaceBetweenRectangles" presStyleCnt="0"/>
      <dgm:spPr/>
    </dgm:pt>
    <dgm:pt modelId="{A0CA9D60-D5F5-48AA-A220-516C973CCA96}" type="pres">
      <dgm:prSet presAssocID="{31DD06C2-989A-4FAA-870E-6DFA082EC6DF}" presName="parentLin" presStyleCnt="0"/>
      <dgm:spPr/>
    </dgm:pt>
    <dgm:pt modelId="{4924330C-C7A1-4394-AF4C-D4716B82C0B7}" type="pres">
      <dgm:prSet presAssocID="{31DD06C2-989A-4FAA-870E-6DFA082EC6DF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DDA64398-C86F-47A3-A825-0BAB64981104}" type="pres">
      <dgm:prSet presAssocID="{31DD06C2-989A-4FAA-870E-6DFA082EC6DF}" presName="parentText" presStyleLbl="node1" presStyleIdx="2" presStyleCnt="4" custScaleX="131328" custScaleY="13064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4BB2D2-4E56-4126-AE02-85D1D1449940}" type="pres">
      <dgm:prSet presAssocID="{31DD06C2-989A-4FAA-870E-6DFA082EC6DF}" presName="negativeSpace" presStyleCnt="0"/>
      <dgm:spPr/>
    </dgm:pt>
    <dgm:pt modelId="{7D68157B-A413-4E37-81E4-57D05A404C31}" type="pres">
      <dgm:prSet presAssocID="{31DD06C2-989A-4FAA-870E-6DFA082EC6DF}" presName="childText" presStyleLbl="conFgAcc1" presStyleIdx="2" presStyleCnt="4">
        <dgm:presLayoutVars>
          <dgm:bulletEnabled val="1"/>
        </dgm:presLayoutVars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xfrm>
          <a:off x="0" y="3269473"/>
          <a:ext cx="8143932" cy="705600"/>
        </a:xfrm>
        <a:prstGeom prst="rect">
          <a:avLst/>
        </a:prstGeom>
        <a:ln/>
      </dgm:spPr>
      <dgm:t>
        <a:bodyPr/>
        <a:lstStyle/>
        <a:p>
          <a:endParaRPr lang="ru-RU"/>
        </a:p>
      </dgm:t>
    </dgm:pt>
    <dgm:pt modelId="{B5DA5F07-EE38-4C84-A919-A66920280FCA}" type="pres">
      <dgm:prSet presAssocID="{F3A41955-11B3-4AC2-A284-83846AB04830}" presName="spaceBetweenRectangles" presStyleCnt="0"/>
      <dgm:spPr/>
    </dgm:pt>
    <dgm:pt modelId="{5E7E5F0F-3BBF-47E2-826A-2D92F9E23C3D}" type="pres">
      <dgm:prSet presAssocID="{ECF32984-4AB1-4E7E-B9C9-8B244C013524}" presName="parentLin" presStyleCnt="0"/>
      <dgm:spPr/>
    </dgm:pt>
    <dgm:pt modelId="{2998ECDF-B89B-41C7-A4A6-A5B28E057461}" type="pres">
      <dgm:prSet presAssocID="{ECF32984-4AB1-4E7E-B9C9-8B244C013524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FB2FB4B3-1426-46BE-9D44-D0A5BB632BF7}" type="pres">
      <dgm:prSet presAssocID="{ECF32984-4AB1-4E7E-B9C9-8B244C013524}" presName="parentText" presStyleLbl="node1" presStyleIdx="3" presStyleCnt="4" custScaleX="131328" custScaleY="13460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0423F9-260B-4B61-AEA2-7FBE62CDAF35}" type="pres">
      <dgm:prSet presAssocID="{ECF32984-4AB1-4E7E-B9C9-8B244C013524}" presName="negativeSpace" presStyleCnt="0"/>
      <dgm:spPr/>
    </dgm:pt>
    <dgm:pt modelId="{E9DCDD29-FA92-4D69-AF27-BA26647EF3F8}" type="pres">
      <dgm:prSet presAssocID="{ECF32984-4AB1-4E7E-B9C9-8B244C013524}" presName="childText" presStyleLbl="conFgAcc1" presStyleIdx="3" presStyleCnt="4">
        <dgm:presLayoutVars>
          <dgm:bulletEnabled val="1"/>
        </dgm:presLayoutVars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xfrm>
          <a:off x="0" y="4825601"/>
          <a:ext cx="8143932" cy="705600"/>
        </a:xfrm>
        <a:prstGeom prst="rect">
          <a:avLst/>
        </a:prstGeom>
        <a:ln/>
      </dgm:spPr>
      <dgm:t>
        <a:bodyPr/>
        <a:lstStyle/>
        <a:p>
          <a:endParaRPr lang="ru-RU"/>
        </a:p>
      </dgm:t>
    </dgm:pt>
  </dgm:ptLst>
  <dgm:cxnLst>
    <dgm:cxn modelId="{E04CF383-DD6E-47E9-913B-B072715B5B0C}" srcId="{2FE031CC-3583-485E-8CBB-F10C54F2A69F}" destId="{CA10D5F0-F7E0-4908-98DD-A3C891AACD19}" srcOrd="0" destOrd="0" parTransId="{B6D52D73-68DB-46EA-B59F-EE8DC1D51477}" sibTransId="{DAFAC7C0-1B9D-40A4-9A2D-6714588BB99C}"/>
    <dgm:cxn modelId="{B00305FD-1F80-491D-BF24-F8D1ADA17E67}" type="presOf" srcId="{ECF32984-4AB1-4E7E-B9C9-8B244C013524}" destId="{FB2FB4B3-1426-46BE-9D44-D0A5BB632BF7}" srcOrd="1" destOrd="0" presId="urn:microsoft.com/office/officeart/2005/8/layout/list1"/>
    <dgm:cxn modelId="{E372363C-F068-41D3-9D4D-C7ABA0A65BD7}" srcId="{2FE031CC-3583-485E-8CBB-F10C54F2A69F}" destId="{12649468-57DC-48C9-A842-5338E71EF8DD}" srcOrd="1" destOrd="0" parTransId="{2DA50092-1692-4D61-AAE6-EF960FA43B45}" sibTransId="{646B12A2-8FD7-4ADC-B4CD-B9FA849543E2}"/>
    <dgm:cxn modelId="{2049AE98-0B61-4C56-82AD-67728DAC8360}" type="presOf" srcId="{CA10D5F0-F7E0-4908-98DD-A3C891AACD19}" destId="{06684078-E034-4E77-82E1-E88DCA0101C9}" srcOrd="1" destOrd="0" presId="urn:microsoft.com/office/officeart/2005/8/layout/list1"/>
    <dgm:cxn modelId="{A8C14D34-0F9F-4FEB-8563-7649071F6D3C}" type="presOf" srcId="{31DD06C2-989A-4FAA-870E-6DFA082EC6DF}" destId="{4924330C-C7A1-4394-AF4C-D4716B82C0B7}" srcOrd="0" destOrd="0" presId="urn:microsoft.com/office/officeart/2005/8/layout/list1"/>
    <dgm:cxn modelId="{FD651806-1835-4CF0-9BD0-07E0AA62A8A6}" type="presOf" srcId="{12649468-57DC-48C9-A842-5338E71EF8DD}" destId="{0762EA23-12C4-4399-9549-7A2C7DCF18AC}" srcOrd="0" destOrd="0" presId="urn:microsoft.com/office/officeart/2005/8/layout/list1"/>
    <dgm:cxn modelId="{8192F5E9-ED56-42A9-8ABC-3976A0212B12}" type="presOf" srcId="{12649468-57DC-48C9-A842-5338E71EF8DD}" destId="{981F610A-FC19-49FA-818C-8850B5D2171E}" srcOrd="1" destOrd="0" presId="urn:microsoft.com/office/officeart/2005/8/layout/list1"/>
    <dgm:cxn modelId="{C5FC557A-B634-43F6-83CB-365C53458504}" type="presOf" srcId="{CA10D5F0-F7E0-4908-98DD-A3C891AACD19}" destId="{F113171E-B358-4A4C-806F-5FF499FC5303}" srcOrd="0" destOrd="0" presId="urn:microsoft.com/office/officeart/2005/8/layout/list1"/>
    <dgm:cxn modelId="{71272BB2-18F7-4951-8200-85289D1AD749}" srcId="{2FE031CC-3583-485E-8CBB-F10C54F2A69F}" destId="{ECF32984-4AB1-4E7E-B9C9-8B244C013524}" srcOrd="3" destOrd="0" parTransId="{EFEC053C-C8CA-4306-AE7D-F71B00490251}" sibTransId="{3DB0EEA1-2B91-4061-83F8-B521108C90A7}"/>
    <dgm:cxn modelId="{158E7D0E-F052-4754-A1C8-6CF17A8AF459}" srcId="{2FE031CC-3583-485E-8CBB-F10C54F2A69F}" destId="{31DD06C2-989A-4FAA-870E-6DFA082EC6DF}" srcOrd="2" destOrd="0" parTransId="{40E723DD-775B-4F60-A4BC-FAA81D859A50}" sibTransId="{F3A41955-11B3-4AC2-A284-83846AB04830}"/>
    <dgm:cxn modelId="{AA86CE6F-B1FB-49CD-A998-852EE341B0B7}" type="presOf" srcId="{2FE031CC-3583-485E-8CBB-F10C54F2A69F}" destId="{D8652C37-D1FD-4241-A812-3B16BDCDA2DC}" srcOrd="0" destOrd="0" presId="urn:microsoft.com/office/officeart/2005/8/layout/list1"/>
    <dgm:cxn modelId="{36E1C607-179B-4425-9C0B-10C906A72502}" type="presOf" srcId="{ECF32984-4AB1-4E7E-B9C9-8B244C013524}" destId="{2998ECDF-B89B-41C7-A4A6-A5B28E057461}" srcOrd="0" destOrd="0" presId="urn:microsoft.com/office/officeart/2005/8/layout/list1"/>
    <dgm:cxn modelId="{43AA1F55-6131-4811-B140-B3A6F6AF4143}" type="presOf" srcId="{31DD06C2-989A-4FAA-870E-6DFA082EC6DF}" destId="{DDA64398-C86F-47A3-A825-0BAB64981104}" srcOrd="1" destOrd="0" presId="urn:microsoft.com/office/officeart/2005/8/layout/list1"/>
    <dgm:cxn modelId="{CB7D44DF-71FA-41E8-8F02-27713B3191A8}" type="presParOf" srcId="{D8652C37-D1FD-4241-A812-3B16BDCDA2DC}" destId="{CA50BD9B-DCAA-44B9-A108-E5FE96D8C149}" srcOrd="0" destOrd="0" presId="urn:microsoft.com/office/officeart/2005/8/layout/list1"/>
    <dgm:cxn modelId="{AC14F464-909D-470D-A485-C1D077B9E195}" type="presParOf" srcId="{CA50BD9B-DCAA-44B9-A108-E5FE96D8C149}" destId="{F113171E-B358-4A4C-806F-5FF499FC5303}" srcOrd="0" destOrd="0" presId="urn:microsoft.com/office/officeart/2005/8/layout/list1"/>
    <dgm:cxn modelId="{56AFABB0-EB47-453C-8798-B38F880B735E}" type="presParOf" srcId="{CA50BD9B-DCAA-44B9-A108-E5FE96D8C149}" destId="{06684078-E034-4E77-82E1-E88DCA0101C9}" srcOrd="1" destOrd="0" presId="urn:microsoft.com/office/officeart/2005/8/layout/list1"/>
    <dgm:cxn modelId="{774F3D07-37A8-4425-97C8-F4BB919AC283}" type="presParOf" srcId="{D8652C37-D1FD-4241-A812-3B16BDCDA2DC}" destId="{BC9DAF2F-7FF3-4C09-B123-512ED8E73AF3}" srcOrd="1" destOrd="0" presId="urn:microsoft.com/office/officeart/2005/8/layout/list1"/>
    <dgm:cxn modelId="{B2FAF0E5-108A-4A3C-8E5B-479F00D3DB4C}" type="presParOf" srcId="{D8652C37-D1FD-4241-A812-3B16BDCDA2DC}" destId="{CFC7F09F-8258-46B5-93DF-46B43E2A4226}" srcOrd="2" destOrd="0" presId="urn:microsoft.com/office/officeart/2005/8/layout/list1"/>
    <dgm:cxn modelId="{0CE0919A-BF74-450B-8005-E9C2C8F40A4F}" type="presParOf" srcId="{D8652C37-D1FD-4241-A812-3B16BDCDA2DC}" destId="{4B24ED2C-F5C6-4E1D-B129-D100ED904417}" srcOrd="3" destOrd="0" presId="urn:microsoft.com/office/officeart/2005/8/layout/list1"/>
    <dgm:cxn modelId="{F1C79816-2659-4070-B1FE-43840A5DA1B3}" type="presParOf" srcId="{D8652C37-D1FD-4241-A812-3B16BDCDA2DC}" destId="{3A674E37-55EB-4F7E-B470-23C42C6BA1EA}" srcOrd="4" destOrd="0" presId="urn:microsoft.com/office/officeart/2005/8/layout/list1"/>
    <dgm:cxn modelId="{90C2C4FD-6D41-4E32-8E42-F044FCC763A8}" type="presParOf" srcId="{3A674E37-55EB-4F7E-B470-23C42C6BA1EA}" destId="{0762EA23-12C4-4399-9549-7A2C7DCF18AC}" srcOrd="0" destOrd="0" presId="urn:microsoft.com/office/officeart/2005/8/layout/list1"/>
    <dgm:cxn modelId="{3001901F-F6E1-4E25-BA49-E744195644FF}" type="presParOf" srcId="{3A674E37-55EB-4F7E-B470-23C42C6BA1EA}" destId="{981F610A-FC19-49FA-818C-8850B5D2171E}" srcOrd="1" destOrd="0" presId="urn:microsoft.com/office/officeart/2005/8/layout/list1"/>
    <dgm:cxn modelId="{EBACAE67-679C-47FB-962F-45E2F360EE0A}" type="presParOf" srcId="{D8652C37-D1FD-4241-A812-3B16BDCDA2DC}" destId="{4D7ABB71-8EC7-4E2C-A3E2-0CFD281E48C9}" srcOrd="5" destOrd="0" presId="urn:microsoft.com/office/officeart/2005/8/layout/list1"/>
    <dgm:cxn modelId="{756E4220-CA20-4DB9-A420-740C19140B80}" type="presParOf" srcId="{D8652C37-D1FD-4241-A812-3B16BDCDA2DC}" destId="{17D56781-05F4-48A1-87A2-FAAB3E871085}" srcOrd="6" destOrd="0" presId="urn:microsoft.com/office/officeart/2005/8/layout/list1"/>
    <dgm:cxn modelId="{2698247D-1783-40C9-8F55-4FDD8FD8CA1E}" type="presParOf" srcId="{D8652C37-D1FD-4241-A812-3B16BDCDA2DC}" destId="{74A13BEB-5371-4A78-91B4-F35B35ACFBEA}" srcOrd="7" destOrd="0" presId="urn:microsoft.com/office/officeart/2005/8/layout/list1"/>
    <dgm:cxn modelId="{CBFC5E4A-B453-4624-9B15-0ADAFED366DF}" type="presParOf" srcId="{D8652C37-D1FD-4241-A812-3B16BDCDA2DC}" destId="{A0CA9D60-D5F5-48AA-A220-516C973CCA96}" srcOrd="8" destOrd="0" presId="urn:microsoft.com/office/officeart/2005/8/layout/list1"/>
    <dgm:cxn modelId="{95A22C97-DEF1-402D-9639-3531F4332319}" type="presParOf" srcId="{A0CA9D60-D5F5-48AA-A220-516C973CCA96}" destId="{4924330C-C7A1-4394-AF4C-D4716B82C0B7}" srcOrd="0" destOrd="0" presId="urn:microsoft.com/office/officeart/2005/8/layout/list1"/>
    <dgm:cxn modelId="{79230754-0B38-42B8-9502-1FC130B80006}" type="presParOf" srcId="{A0CA9D60-D5F5-48AA-A220-516C973CCA96}" destId="{DDA64398-C86F-47A3-A825-0BAB64981104}" srcOrd="1" destOrd="0" presId="urn:microsoft.com/office/officeart/2005/8/layout/list1"/>
    <dgm:cxn modelId="{CF8A6DF6-7081-490A-84EE-3FCDD3BBB489}" type="presParOf" srcId="{D8652C37-D1FD-4241-A812-3B16BDCDA2DC}" destId="{D04BB2D2-4E56-4126-AE02-85D1D1449940}" srcOrd="9" destOrd="0" presId="urn:microsoft.com/office/officeart/2005/8/layout/list1"/>
    <dgm:cxn modelId="{AFEB244F-DEEB-486C-829E-1010CF56D8A1}" type="presParOf" srcId="{D8652C37-D1FD-4241-A812-3B16BDCDA2DC}" destId="{7D68157B-A413-4E37-81E4-57D05A404C31}" srcOrd="10" destOrd="0" presId="urn:microsoft.com/office/officeart/2005/8/layout/list1"/>
    <dgm:cxn modelId="{EE34E61B-8A10-42A5-90C3-7040D18D9CC2}" type="presParOf" srcId="{D8652C37-D1FD-4241-A812-3B16BDCDA2DC}" destId="{B5DA5F07-EE38-4C84-A919-A66920280FCA}" srcOrd="11" destOrd="0" presId="urn:microsoft.com/office/officeart/2005/8/layout/list1"/>
    <dgm:cxn modelId="{868DA1D7-C91F-4751-B1C9-47F0C5BDCB43}" type="presParOf" srcId="{D8652C37-D1FD-4241-A812-3B16BDCDA2DC}" destId="{5E7E5F0F-3BBF-47E2-826A-2D92F9E23C3D}" srcOrd="12" destOrd="0" presId="urn:microsoft.com/office/officeart/2005/8/layout/list1"/>
    <dgm:cxn modelId="{9A651F15-4647-4D55-ABCA-7EBE6745830A}" type="presParOf" srcId="{5E7E5F0F-3BBF-47E2-826A-2D92F9E23C3D}" destId="{2998ECDF-B89B-41C7-A4A6-A5B28E057461}" srcOrd="0" destOrd="0" presId="urn:microsoft.com/office/officeart/2005/8/layout/list1"/>
    <dgm:cxn modelId="{F0470547-960B-433C-A38F-84CD82699B9C}" type="presParOf" srcId="{5E7E5F0F-3BBF-47E2-826A-2D92F9E23C3D}" destId="{FB2FB4B3-1426-46BE-9D44-D0A5BB632BF7}" srcOrd="1" destOrd="0" presId="urn:microsoft.com/office/officeart/2005/8/layout/list1"/>
    <dgm:cxn modelId="{AA41BE26-4BF0-45D4-82B7-1A5EAED16EA9}" type="presParOf" srcId="{D8652C37-D1FD-4241-A812-3B16BDCDA2DC}" destId="{670423F9-260B-4B61-AEA2-7FBE62CDAF35}" srcOrd="13" destOrd="0" presId="urn:microsoft.com/office/officeart/2005/8/layout/list1"/>
    <dgm:cxn modelId="{F292EFA5-0752-4055-A3D1-41FC736E6019}" type="presParOf" srcId="{D8652C37-D1FD-4241-A812-3B16BDCDA2DC}" destId="{E9DCDD29-FA92-4D69-AF27-BA26647EF3F8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70F0A3-5D65-4CB4-8A3E-5E786FF04E5A}">
      <dsp:nvSpPr>
        <dsp:cNvPr id="0" name=""/>
        <dsp:cNvSpPr/>
      </dsp:nvSpPr>
      <dsp:spPr>
        <a:xfrm>
          <a:off x="310956" y="1552"/>
          <a:ext cx="5656672" cy="10604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60960" rIns="9144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800" kern="1200" dirty="0">
            <a:solidFill>
              <a:srgbClr val="284C6A"/>
            </a:solidFill>
          </a:endParaRPr>
        </a:p>
      </dsp:txBody>
      <dsp:txXfrm>
        <a:off x="342016" y="32612"/>
        <a:ext cx="5594552" cy="998357"/>
      </dsp:txXfrm>
    </dsp:sp>
    <dsp:sp modelId="{1E32422F-1210-4A0B-B0EF-D9A495B2A205}">
      <dsp:nvSpPr>
        <dsp:cNvPr id="0" name=""/>
        <dsp:cNvSpPr/>
      </dsp:nvSpPr>
      <dsp:spPr>
        <a:xfrm>
          <a:off x="876624" y="1062029"/>
          <a:ext cx="565667" cy="7953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5358"/>
              </a:lnTo>
              <a:lnTo>
                <a:pt x="565667" y="795358"/>
              </a:lnTo>
            </a:path>
          </a:pathLst>
        </a:custGeom>
        <a:noFill/>
        <a:ln w="15875" cap="flat" cmpd="sng" algn="ctr">
          <a:solidFill>
            <a:schemeClr val="accent6">
              <a:lumMod val="40000"/>
              <a:lumOff val="6000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768944-1683-4FEB-87D3-35A6A5943EED}">
      <dsp:nvSpPr>
        <dsp:cNvPr id="0" name=""/>
        <dsp:cNvSpPr/>
      </dsp:nvSpPr>
      <dsp:spPr>
        <a:xfrm>
          <a:off x="1442291" y="1327149"/>
          <a:ext cx="5962055" cy="1060477"/>
        </a:xfrm>
        <a:prstGeom prst="roundRect">
          <a:avLst>
            <a:gd name="adj" fmla="val 10000"/>
          </a:avLst>
        </a:prstGeom>
        <a:solidFill>
          <a:srgbClr val="CDCDE6">
            <a:alpha val="90000"/>
          </a:srgbClr>
        </a:solidFill>
        <a:ln w="9525" cap="flat" cmpd="sng" algn="ctr">
          <a:solidFill>
            <a:schemeClr val="accent6">
              <a:hueOff val="0"/>
              <a:satOff val="0"/>
              <a:lumOff val="0"/>
            </a:schemeClr>
          </a:solidFill>
          <a:prstDash val="solid"/>
        </a:ln>
        <a:effectLst>
          <a:outerShdw blurRad="40005" dist="22860" dir="5400000" algn="ctr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2700" extrusionH="63500" prstMaterial="dkEdge">
          <a:bevelT w="135890" h="1651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Целенаправленно созданный </a:t>
          </a:r>
          <a:endParaRPr lang="ru-RU" sz="3600" kern="120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473351" y="1358209"/>
        <a:ext cx="5899935" cy="998357"/>
      </dsp:txXfrm>
    </dsp:sp>
    <dsp:sp modelId="{328BA3E9-336B-47A7-8DD9-DD622A606999}">
      <dsp:nvSpPr>
        <dsp:cNvPr id="0" name=""/>
        <dsp:cNvSpPr/>
      </dsp:nvSpPr>
      <dsp:spPr>
        <a:xfrm>
          <a:off x="876624" y="1062029"/>
          <a:ext cx="557420" cy="21118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11856"/>
              </a:lnTo>
              <a:lnTo>
                <a:pt x="557420" y="2111856"/>
              </a:lnTo>
            </a:path>
          </a:pathLst>
        </a:custGeom>
        <a:noFill/>
        <a:ln w="15875" cap="flat" cmpd="sng" algn="ctr">
          <a:solidFill>
            <a:schemeClr val="accent6">
              <a:lumMod val="40000"/>
              <a:lumOff val="6000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F459CB-A52E-4929-8D17-10D76C8479DE}">
      <dsp:nvSpPr>
        <dsp:cNvPr id="0" name=""/>
        <dsp:cNvSpPr/>
      </dsp:nvSpPr>
      <dsp:spPr>
        <a:xfrm>
          <a:off x="1434045" y="2643647"/>
          <a:ext cx="5938691" cy="1060477"/>
        </a:xfrm>
        <a:prstGeom prst="roundRect">
          <a:avLst>
            <a:gd name="adj" fmla="val 10000"/>
          </a:avLst>
        </a:prstGeom>
        <a:solidFill>
          <a:srgbClr val="CDCDE6">
            <a:alpha val="90000"/>
          </a:srgbClr>
        </a:solidFill>
        <a:ln w="9525" cap="flat" cmpd="sng" algn="ctr">
          <a:solidFill>
            <a:schemeClr val="accent6">
              <a:hueOff val="0"/>
              <a:satOff val="0"/>
              <a:lumOff val="0"/>
            </a:schemeClr>
          </a:solidFill>
          <a:prstDash val="solid"/>
        </a:ln>
        <a:effectLst>
          <a:outerShdw blurRad="40005" dist="22860" dir="5400000" algn="ctr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2700" extrusionH="63500" prstMaterial="dkEdge">
          <a:bevelT w="135890" h="1651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Спонтанный</a:t>
          </a:r>
          <a:r>
            <a:rPr lang="ru-RU" sz="3600" kern="1200" dirty="0" smtClean="0">
              <a:solidFill>
                <a:srgbClr val="284C6A"/>
              </a:solidFill>
            </a:rPr>
            <a:t> </a:t>
          </a:r>
          <a:endParaRPr lang="ru-RU" sz="3600" kern="1200" dirty="0">
            <a:solidFill>
              <a:srgbClr val="284C6A"/>
            </a:solidFill>
          </a:endParaRPr>
        </a:p>
      </dsp:txBody>
      <dsp:txXfrm>
        <a:off x="1465105" y="2674707"/>
        <a:ext cx="5876571" cy="9983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C7F09F-8258-46B5-93DF-46B43E2A4226}">
      <dsp:nvSpPr>
        <dsp:cNvPr id="0" name=""/>
        <dsp:cNvSpPr/>
      </dsp:nvSpPr>
      <dsp:spPr>
        <a:xfrm>
          <a:off x="0" y="429327"/>
          <a:ext cx="8143932" cy="680400"/>
        </a:xfrm>
        <a:prstGeom prst="rect">
          <a:avLst/>
        </a:prstGeom>
        <a:gradFill rotWithShape="1">
          <a:gsLst>
            <a:gs pos="0">
              <a:schemeClr val="accent1">
                <a:tint val="20000"/>
                <a:satMod val="180000"/>
                <a:lumMod val="98000"/>
              </a:schemeClr>
            </a:gs>
            <a:gs pos="40000">
              <a:schemeClr val="accent1">
                <a:tint val="30000"/>
                <a:satMod val="260000"/>
                <a:lumMod val="84000"/>
              </a:schemeClr>
            </a:gs>
            <a:gs pos="100000">
              <a:schemeClr val="accent1">
                <a:tint val="100000"/>
                <a:satMod val="110000"/>
                <a:lumMod val="100000"/>
              </a:schemeClr>
            </a:gs>
          </a:gsLst>
          <a:lin ang="5040000" scaled="1"/>
        </a:gradFill>
        <a:ln w="9525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</dsp:sp>
    <dsp:sp modelId="{06684078-E034-4E77-82E1-E88DCA0101C9}">
      <dsp:nvSpPr>
        <dsp:cNvPr id="0" name=""/>
        <dsp:cNvSpPr/>
      </dsp:nvSpPr>
      <dsp:spPr>
        <a:xfrm>
          <a:off x="407196" y="30807"/>
          <a:ext cx="7486741" cy="797040"/>
        </a:xfrm>
        <a:prstGeom prst="roundRect">
          <a:avLst/>
        </a:prstGeom>
        <a:gradFill rotWithShape="0">
          <a:gsLst>
            <a:gs pos="0">
              <a:srgbClr val="FFFFFF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FFFFF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FFFFF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475" tIns="0" rIns="215475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284C6A"/>
              </a:solidFill>
              <a:latin typeface="Trebuchet MS"/>
              <a:ea typeface="+mn-ea"/>
              <a:cs typeface="+mn-cs"/>
            </a:rPr>
            <a:t>Профессиональная компетентность</a:t>
          </a:r>
          <a:endParaRPr lang="ru-RU" sz="2400" b="1" kern="1200" dirty="0">
            <a:solidFill>
              <a:srgbClr val="284C6A"/>
            </a:solidFill>
            <a:latin typeface="Trebuchet MS"/>
            <a:ea typeface="+mn-ea"/>
            <a:cs typeface="+mn-cs"/>
          </a:endParaRPr>
        </a:p>
      </dsp:txBody>
      <dsp:txXfrm>
        <a:off x="446104" y="69715"/>
        <a:ext cx="7408925" cy="719224"/>
      </dsp:txXfrm>
    </dsp:sp>
    <dsp:sp modelId="{17D56781-05F4-48A1-87A2-FAAB3E871085}">
      <dsp:nvSpPr>
        <dsp:cNvPr id="0" name=""/>
        <dsp:cNvSpPr/>
      </dsp:nvSpPr>
      <dsp:spPr>
        <a:xfrm>
          <a:off x="0" y="1454539"/>
          <a:ext cx="8143932" cy="680400"/>
        </a:xfrm>
        <a:prstGeom prst="rect">
          <a:avLst/>
        </a:prstGeom>
        <a:gradFill rotWithShape="1">
          <a:gsLst>
            <a:gs pos="0">
              <a:schemeClr val="accent1">
                <a:tint val="20000"/>
                <a:satMod val="180000"/>
                <a:lumMod val="98000"/>
              </a:schemeClr>
            </a:gs>
            <a:gs pos="40000">
              <a:schemeClr val="accent1">
                <a:tint val="30000"/>
                <a:satMod val="260000"/>
                <a:lumMod val="84000"/>
              </a:schemeClr>
            </a:gs>
            <a:gs pos="100000">
              <a:schemeClr val="accent1">
                <a:tint val="100000"/>
                <a:satMod val="110000"/>
                <a:lumMod val="100000"/>
              </a:schemeClr>
            </a:gs>
          </a:gsLst>
          <a:lin ang="5040000" scaled="1"/>
        </a:gradFill>
        <a:ln w="9525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</dsp:sp>
    <dsp:sp modelId="{981F610A-FC19-49FA-818C-8850B5D2171E}">
      <dsp:nvSpPr>
        <dsp:cNvPr id="0" name=""/>
        <dsp:cNvSpPr/>
      </dsp:nvSpPr>
      <dsp:spPr>
        <a:xfrm>
          <a:off x="407196" y="1255527"/>
          <a:ext cx="7486684" cy="597532"/>
        </a:xfrm>
        <a:prstGeom prst="roundRect">
          <a:avLst/>
        </a:prstGeom>
        <a:gradFill rotWithShape="0">
          <a:gsLst>
            <a:gs pos="0">
              <a:srgbClr val="FFFFFF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FFFFF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FFFFF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475" tIns="0" rIns="215475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284C6A"/>
              </a:solidFill>
              <a:latin typeface="Trebuchet MS"/>
              <a:ea typeface="+mn-ea"/>
              <a:cs typeface="+mn-cs"/>
            </a:rPr>
            <a:t>Педагогическая эрудиция</a:t>
          </a:r>
          <a:endParaRPr lang="ru-RU" sz="2400" b="1" kern="1200" dirty="0">
            <a:solidFill>
              <a:srgbClr val="284C6A"/>
            </a:solidFill>
            <a:latin typeface="Trebuchet MS"/>
            <a:ea typeface="+mn-ea"/>
            <a:cs typeface="+mn-cs"/>
          </a:endParaRPr>
        </a:p>
      </dsp:txBody>
      <dsp:txXfrm>
        <a:off x="436365" y="1284696"/>
        <a:ext cx="7428346" cy="539194"/>
      </dsp:txXfrm>
    </dsp:sp>
    <dsp:sp modelId="{7D68157B-A413-4E37-81E4-57D05A404C31}">
      <dsp:nvSpPr>
        <dsp:cNvPr id="0" name=""/>
        <dsp:cNvSpPr/>
      </dsp:nvSpPr>
      <dsp:spPr>
        <a:xfrm>
          <a:off x="0" y="2544600"/>
          <a:ext cx="8143932" cy="680400"/>
        </a:xfrm>
        <a:prstGeom prst="rect">
          <a:avLst/>
        </a:prstGeom>
        <a:gradFill rotWithShape="1">
          <a:gsLst>
            <a:gs pos="0">
              <a:schemeClr val="accent1">
                <a:tint val="20000"/>
                <a:satMod val="180000"/>
                <a:lumMod val="98000"/>
              </a:schemeClr>
            </a:gs>
            <a:gs pos="40000">
              <a:schemeClr val="accent1">
                <a:tint val="30000"/>
                <a:satMod val="260000"/>
                <a:lumMod val="84000"/>
              </a:schemeClr>
            </a:gs>
            <a:gs pos="100000">
              <a:schemeClr val="accent1">
                <a:tint val="100000"/>
                <a:satMod val="110000"/>
                <a:lumMod val="100000"/>
              </a:schemeClr>
            </a:gs>
          </a:gsLst>
          <a:lin ang="5040000" scaled="1"/>
        </a:gradFill>
        <a:ln w="9525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</dsp:sp>
    <dsp:sp modelId="{DDA64398-C86F-47A3-A825-0BAB64981104}">
      <dsp:nvSpPr>
        <dsp:cNvPr id="0" name=""/>
        <dsp:cNvSpPr/>
      </dsp:nvSpPr>
      <dsp:spPr>
        <a:xfrm>
          <a:off x="407196" y="2280739"/>
          <a:ext cx="7486684" cy="662380"/>
        </a:xfrm>
        <a:prstGeom prst="roundRect">
          <a:avLst/>
        </a:prstGeom>
        <a:gradFill rotWithShape="0">
          <a:gsLst>
            <a:gs pos="0">
              <a:srgbClr val="FFFFFF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FFFFF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FFFFF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475" tIns="0" rIns="215475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284C6A"/>
              </a:solidFill>
              <a:latin typeface="Trebuchet MS"/>
              <a:ea typeface="+mn-ea"/>
              <a:cs typeface="+mn-cs"/>
            </a:rPr>
            <a:t>Рефлексия (самоанализ)</a:t>
          </a:r>
          <a:endParaRPr lang="ru-RU" sz="2400" b="1" kern="1200" dirty="0">
            <a:solidFill>
              <a:srgbClr val="284C6A"/>
            </a:solidFill>
            <a:latin typeface="Trebuchet MS"/>
            <a:ea typeface="+mn-ea"/>
            <a:cs typeface="+mn-cs"/>
          </a:endParaRPr>
        </a:p>
      </dsp:txBody>
      <dsp:txXfrm>
        <a:off x="439531" y="2313074"/>
        <a:ext cx="7422014" cy="597710"/>
      </dsp:txXfrm>
    </dsp:sp>
    <dsp:sp modelId="{E9DCDD29-FA92-4D69-AF27-BA26647EF3F8}">
      <dsp:nvSpPr>
        <dsp:cNvPr id="0" name=""/>
        <dsp:cNvSpPr/>
      </dsp:nvSpPr>
      <dsp:spPr>
        <a:xfrm>
          <a:off x="0" y="3714675"/>
          <a:ext cx="8143932" cy="680400"/>
        </a:xfrm>
        <a:prstGeom prst="rect">
          <a:avLst/>
        </a:prstGeom>
        <a:gradFill rotWithShape="1">
          <a:gsLst>
            <a:gs pos="0">
              <a:schemeClr val="accent1">
                <a:tint val="20000"/>
                <a:satMod val="180000"/>
                <a:lumMod val="98000"/>
              </a:schemeClr>
            </a:gs>
            <a:gs pos="40000">
              <a:schemeClr val="accent1">
                <a:tint val="30000"/>
                <a:satMod val="260000"/>
                <a:lumMod val="84000"/>
              </a:schemeClr>
            </a:gs>
            <a:gs pos="100000">
              <a:schemeClr val="accent1">
                <a:tint val="100000"/>
                <a:satMod val="110000"/>
                <a:lumMod val="100000"/>
              </a:schemeClr>
            </a:gs>
          </a:gsLst>
          <a:lin ang="5040000" scaled="1"/>
        </a:gradFill>
        <a:ln w="9525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</dsp:sp>
    <dsp:sp modelId="{FB2FB4B3-1426-46BE-9D44-D0A5BB632BF7}">
      <dsp:nvSpPr>
        <dsp:cNvPr id="0" name=""/>
        <dsp:cNvSpPr/>
      </dsp:nvSpPr>
      <dsp:spPr>
        <a:xfrm>
          <a:off x="407196" y="3370800"/>
          <a:ext cx="7486684" cy="742394"/>
        </a:xfrm>
        <a:prstGeom prst="roundRect">
          <a:avLst/>
        </a:prstGeom>
        <a:gradFill rotWithShape="0">
          <a:gsLst>
            <a:gs pos="0">
              <a:srgbClr val="FFFFFF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FFFFF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FFFFF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475" tIns="0" rIns="215475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284C6A"/>
              </a:solidFill>
              <a:latin typeface="Trebuchet MS"/>
              <a:ea typeface="+mn-ea"/>
              <a:cs typeface="+mn-cs"/>
            </a:rPr>
            <a:t>Импровизация </a:t>
          </a:r>
          <a:endParaRPr lang="ru-RU" sz="2400" b="1" kern="1200" dirty="0">
            <a:solidFill>
              <a:srgbClr val="284C6A"/>
            </a:solidFill>
            <a:latin typeface="Trebuchet MS"/>
            <a:ea typeface="+mn-ea"/>
            <a:cs typeface="+mn-cs"/>
          </a:endParaRPr>
        </a:p>
      </dsp:txBody>
      <dsp:txXfrm>
        <a:off x="443437" y="3407041"/>
        <a:ext cx="7414202" cy="669912"/>
      </dsp:txXfrm>
    </dsp:sp>
    <dsp:sp modelId="{3BB314FE-EAE0-463A-B431-790C123DE9E0}">
      <dsp:nvSpPr>
        <dsp:cNvPr id="0" name=""/>
        <dsp:cNvSpPr/>
      </dsp:nvSpPr>
      <dsp:spPr>
        <a:xfrm>
          <a:off x="0" y="4718080"/>
          <a:ext cx="8143932" cy="680400"/>
        </a:xfrm>
        <a:prstGeom prst="rect">
          <a:avLst/>
        </a:prstGeom>
        <a:gradFill rotWithShape="1">
          <a:gsLst>
            <a:gs pos="0">
              <a:schemeClr val="accent1">
                <a:tint val="20000"/>
                <a:satMod val="180000"/>
                <a:lumMod val="98000"/>
              </a:schemeClr>
            </a:gs>
            <a:gs pos="40000">
              <a:schemeClr val="accent1">
                <a:tint val="30000"/>
                <a:satMod val="260000"/>
                <a:lumMod val="84000"/>
              </a:schemeClr>
            </a:gs>
            <a:gs pos="100000">
              <a:schemeClr val="accent1">
                <a:tint val="100000"/>
                <a:satMod val="110000"/>
                <a:lumMod val="100000"/>
              </a:schemeClr>
            </a:gs>
          </a:gsLst>
          <a:lin ang="5040000" scaled="1"/>
        </a:gradFill>
        <a:ln w="9525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</dsp:sp>
    <dsp:sp modelId="{8003CF49-120D-44AF-A210-E6183F7E4A6E}">
      <dsp:nvSpPr>
        <dsp:cNvPr id="0" name=""/>
        <dsp:cNvSpPr/>
      </dsp:nvSpPr>
      <dsp:spPr>
        <a:xfrm>
          <a:off x="407196" y="4540875"/>
          <a:ext cx="7486741" cy="575725"/>
        </a:xfrm>
        <a:prstGeom prst="roundRect">
          <a:avLst/>
        </a:prstGeom>
        <a:gradFill rotWithShape="0">
          <a:gsLst>
            <a:gs pos="0">
              <a:srgbClr val="FFFFFF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FFFFF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FFFFF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475" tIns="0" rIns="215475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284C6A"/>
              </a:solidFill>
              <a:latin typeface="Trebuchet MS"/>
              <a:ea typeface="+mn-ea"/>
              <a:cs typeface="+mn-cs"/>
            </a:rPr>
            <a:t>Общение </a:t>
          </a:r>
          <a:endParaRPr lang="ru-RU" sz="2400" b="1" kern="1200" dirty="0">
            <a:solidFill>
              <a:srgbClr val="284C6A"/>
            </a:solidFill>
            <a:latin typeface="Trebuchet MS"/>
            <a:ea typeface="+mn-ea"/>
            <a:cs typeface="+mn-cs"/>
          </a:endParaRPr>
        </a:p>
      </dsp:txBody>
      <dsp:txXfrm>
        <a:off x="435301" y="4568980"/>
        <a:ext cx="7430531" cy="51951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C7F09F-8258-46B5-93DF-46B43E2A4226}">
      <dsp:nvSpPr>
        <dsp:cNvPr id="0" name=""/>
        <dsp:cNvSpPr/>
      </dsp:nvSpPr>
      <dsp:spPr>
        <a:xfrm>
          <a:off x="0" y="535631"/>
          <a:ext cx="7778025" cy="428400"/>
        </a:xfrm>
        <a:prstGeom prst="rect">
          <a:avLst/>
        </a:prstGeom>
        <a:gradFill rotWithShape="1">
          <a:gsLst>
            <a:gs pos="0">
              <a:schemeClr val="accent1">
                <a:tint val="20000"/>
                <a:satMod val="180000"/>
                <a:lumMod val="98000"/>
              </a:schemeClr>
            </a:gs>
            <a:gs pos="40000">
              <a:schemeClr val="accent1">
                <a:tint val="30000"/>
                <a:satMod val="260000"/>
                <a:lumMod val="84000"/>
              </a:schemeClr>
            </a:gs>
            <a:gs pos="100000">
              <a:schemeClr val="accent1">
                <a:tint val="100000"/>
                <a:satMod val="110000"/>
                <a:lumMod val="100000"/>
              </a:schemeClr>
            </a:gs>
          </a:gsLst>
          <a:lin ang="5040000" scaled="1"/>
        </a:gradFill>
        <a:ln w="9525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</dsp:sp>
    <dsp:sp modelId="{06684078-E034-4E77-82E1-E88DCA0101C9}">
      <dsp:nvSpPr>
        <dsp:cNvPr id="0" name=""/>
        <dsp:cNvSpPr/>
      </dsp:nvSpPr>
      <dsp:spPr>
        <a:xfrm>
          <a:off x="407196" y="112239"/>
          <a:ext cx="7486741" cy="674312"/>
        </a:xfrm>
        <a:prstGeom prst="roundRect">
          <a:avLst/>
        </a:prstGeom>
        <a:gradFill rotWithShape="0">
          <a:gsLst>
            <a:gs pos="0">
              <a:srgbClr val="FFFFFF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FFFFF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FFFFF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475" tIns="0" rIns="21547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284C6A"/>
              </a:solidFill>
              <a:latin typeface="Trebuchet MS"/>
              <a:ea typeface="+mn-ea"/>
              <a:cs typeface="+mn-cs"/>
            </a:rPr>
            <a:t>Высвечивание лучших личностно-профессиональных качеств</a:t>
          </a:r>
          <a:endParaRPr lang="ru-RU" sz="2400" kern="1200" dirty="0">
            <a:solidFill>
              <a:srgbClr val="284C6A"/>
            </a:solidFill>
            <a:latin typeface="Trebuchet MS"/>
            <a:ea typeface="+mn-ea"/>
            <a:cs typeface="+mn-cs"/>
          </a:endParaRPr>
        </a:p>
      </dsp:txBody>
      <dsp:txXfrm>
        <a:off x="440113" y="145156"/>
        <a:ext cx="7420907" cy="608478"/>
      </dsp:txXfrm>
    </dsp:sp>
    <dsp:sp modelId="{17D56781-05F4-48A1-87A2-FAAB3E871085}">
      <dsp:nvSpPr>
        <dsp:cNvPr id="0" name=""/>
        <dsp:cNvSpPr/>
      </dsp:nvSpPr>
      <dsp:spPr>
        <a:xfrm>
          <a:off x="0" y="1296203"/>
          <a:ext cx="7778025" cy="428400"/>
        </a:xfrm>
        <a:prstGeom prst="rect">
          <a:avLst/>
        </a:prstGeom>
        <a:gradFill rotWithShape="1">
          <a:gsLst>
            <a:gs pos="0">
              <a:schemeClr val="accent1">
                <a:tint val="20000"/>
                <a:satMod val="180000"/>
                <a:lumMod val="98000"/>
              </a:schemeClr>
            </a:gs>
            <a:gs pos="40000">
              <a:schemeClr val="accent1">
                <a:tint val="30000"/>
                <a:satMod val="260000"/>
                <a:lumMod val="84000"/>
              </a:schemeClr>
            </a:gs>
            <a:gs pos="100000">
              <a:schemeClr val="accent1">
                <a:tint val="100000"/>
                <a:satMod val="110000"/>
                <a:lumMod val="100000"/>
              </a:schemeClr>
            </a:gs>
          </a:gsLst>
          <a:lin ang="5040000" scaled="1"/>
        </a:gradFill>
        <a:ln w="9525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</dsp:sp>
    <dsp:sp modelId="{981F610A-FC19-49FA-818C-8850B5D2171E}">
      <dsp:nvSpPr>
        <dsp:cNvPr id="0" name=""/>
        <dsp:cNvSpPr/>
      </dsp:nvSpPr>
      <dsp:spPr>
        <a:xfrm>
          <a:off x="407196" y="1055831"/>
          <a:ext cx="7486684" cy="491291"/>
        </a:xfrm>
        <a:prstGeom prst="roundRect">
          <a:avLst/>
        </a:prstGeom>
        <a:gradFill rotWithShape="0">
          <a:gsLst>
            <a:gs pos="0">
              <a:srgbClr val="FFFFFF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FFFFF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FFFFF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475" tIns="0" rIns="21547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284C6A"/>
              </a:solidFill>
              <a:latin typeface="Trebuchet MS"/>
              <a:ea typeface="+mn-ea"/>
              <a:cs typeface="+mn-cs"/>
            </a:rPr>
            <a:t>Социальная и профессиональная адаптация </a:t>
          </a:r>
          <a:endParaRPr lang="ru-RU" sz="2400" kern="1200" dirty="0">
            <a:solidFill>
              <a:srgbClr val="284C6A"/>
            </a:solidFill>
            <a:latin typeface="Trebuchet MS"/>
            <a:ea typeface="+mn-ea"/>
            <a:cs typeface="+mn-cs"/>
          </a:endParaRPr>
        </a:p>
      </dsp:txBody>
      <dsp:txXfrm>
        <a:off x="431179" y="1079814"/>
        <a:ext cx="7438718" cy="443325"/>
      </dsp:txXfrm>
    </dsp:sp>
    <dsp:sp modelId="{7D68157B-A413-4E37-81E4-57D05A404C31}">
      <dsp:nvSpPr>
        <dsp:cNvPr id="0" name=""/>
        <dsp:cNvSpPr/>
      </dsp:nvSpPr>
      <dsp:spPr>
        <a:xfrm>
          <a:off x="0" y="2067323"/>
          <a:ext cx="7778025" cy="428400"/>
        </a:xfrm>
        <a:prstGeom prst="rect">
          <a:avLst/>
        </a:prstGeom>
        <a:gradFill rotWithShape="1">
          <a:gsLst>
            <a:gs pos="0">
              <a:schemeClr val="accent1">
                <a:tint val="20000"/>
                <a:satMod val="180000"/>
                <a:lumMod val="98000"/>
              </a:schemeClr>
            </a:gs>
            <a:gs pos="40000">
              <a:schemeClr val="accent1">
                <a:tint val="30000"/>
                <a:satMod val="260000"/>
                <a:lumMod val="84000"/>
              </a:schemeClr>
            </a:gs>
            <a:gs pos="100000">
              <a:schemeClr val="accent1">
                <a:tint val="100000"/>
                <a:satMod val="110000"/>
                <a:lumMod val="100000"/>
              </a:schemeClr>
            </a:gs>
          </a:gsLst>
          <a:lin ang="5040000" scaled="1"/>
        </a:gradFill>
        <a:ln w="9525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</dsp:sp>
    <dsp:sp modelId="{DDA64398-C86F-47A3-A825-0BAB64981104}">
      <dsp:nvSpPr>
        <dsp:cNvPr id="0" name=""/>
        <dsp:cNvSpPr/>
      </dsp:nvSpPr>
      <dsp:spPr>
        <a:xfrm>
          <a:off x="407196" y="1816403"/>
          <a:ext cx="7486684" cy="501840"/>
        </a:xfrm>
        <a:prstGeom prst="roundRect">
          <a:avLst/>
        </a:prstGeom>
        <a:gradFill rotWithShape="0">
          <a:gsLst>
            <a:gs pos="0">
              <a:srgbClr val="FFFFFF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FFFFF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FFFFF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475" tIns="0" rIns="21547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284C6A"/>
              </a:solidFill>
              <a:latin typeface="Trebuchet MS"/>
              <a:ea typeface="+mn-ea"/>
              <a:cs typeface="+mn-cs"/>
            </a:rPr>
            <a:t>Затемнение негативных характеристик личности</a:t>
          </a:r>
          <a:endParaRPr lang="ru-RU" sz="2400" kern="1200" dirty="0">
            <a:solidFill>
              <a:srgbClr val="284C6A"/>
            </a:solidFill>
            <a:latin typeface="Trebuchet MS"/>
            <a:ea typeface="+mn-ea"/>
            <a:cs typeface="+mn-cs"/>
          </a:endParaRPr>
        </a:p>
      </dsp:txBody>
      <dsp:txXfrm>
        <a:off x="431694" y="1840901"/>
        <a:ext cx="7437688" cy="452844"/>
      </dsp:txXfrm>
    </dsp:sp>
    <dsp:sp modelId="{E9DCDD29-FA92-4D69-AF27-BA26647EF3F8}">
      <dsp:nvSpPr>
        <dsp:cNvPr id="0" name=""/>
        <dsp:cNvSpPr/>
      </dsp:nvSpPr>
      <dsp:spPr>
        <a:xfrm>
          <a:off x="0" y="2859405"/>
          <a:ext cx="7778025" cy="428400"/>
        </a:xfrm>
        <a:prstGeom prst="rect">
          <a:avLst/>
        </a:prstGeom>
        <a:gradFill rotWithShape="1">
          <a:gsLst>
            <a:gs pos="0">
              <a:schemeClr val="accent1">
                <a:tint val="20000"/>
                <a:satMod val="180000"/>
                <a:lumMod val="98000"/>
              </a:schemeClr>
            </a:gs>
            <a:gs pos="40000">
              <a:schemeClr val="accent1">
                <a:tint val="30000"/>
                <a:satMod val="260000"/>
                <a:lumMod val="84000"/>
              </a:schemeClr>
            </a:gs>
            <a:gs pos="100000">
              <a:schemeClr val="accent1">
                <a:tint val="100000"/>
                <a:satMod val="110000"/>
                <a:lumMod val="100000"/>
              </a:schemeClr>
            </a:gs>
          </a:gsLst>
          <a:lin ang="5040000" scaled="1"/>
        </a:gradFill>
        <a:ln w="9525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</dsp:sp>
    <dsp:sp modelId="{FB2FB4B3-1426-46BE-9D44-D0A5BB632BF7}">
      <dsp:nvSpPr>
        <dsp:cNvPr id="0" name=""/>
        <dsp:cNvSpPr/>
      </dsp:nvSpPr>
      <dsp:spPr>
        <a:xfrm>
          <a:off x="407196" y="2587523"/>
          <a:ext cx="7486684" cy="522801"/>
        </a:xfrm>
        <a:prstGeom prst="roundRect">
          <a:avLst/>
        </a:prstGeom>
        <a:gradFill rotWithShape="0">
          <a:gsLst>
            <a:gs pos="0">
              <a:srgbClr val="FFFFFF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FFFFF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FFFFF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475" tIns="0" rIns="21547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284C6A"/>
              </a:solidFill>
              <a:latin typeface="Trebuchet MS"/>
              <a:ea typeface="+mn-ea"/>
              <a:cs typeface="+mn-cs"/>
            </a:rPr>
            <a:t>Преодоление возрастных рубежей</a:t>
          </a:r>
          <a:endParaRPr lang="ru-RU" sz="2400" kern="1200" dirty="0">
            <a:solidFill>
              <a:srgbClr val="284C6A"/>
            </a:solidFill>
            <a:latin typeface="Trebuchet MS"/>
            <a:ea typeface="+mn-ea"/>
            <a:cs typeface="+mn-cs"/>
          </a:endParaRPr>
        </a:p>
      </dsp:txBody>
      <dsp:txXfrm>
        <a:off x="432717" y="2613044"/>
        <a:ext cx="7435642" cy="471759"/>
      </dsp:txXfrm>
    </dsp:sp>
    <dsp:sp modelId="{3BB314FE-EAE0-463A-B431-790C123DE9E0}">
      <dsp:nvSpPr>
        <dsp:cNvPr id="0" name=""/>
        <dsp:cNvSpPr/>
      </dsp:nvSpPr>
      <dsp:spPr>
        <a:xfrm>
          <a:off x="0" y="3630525"/>
          <a:ext cx="7778025" cy="428400"/>
        </a:xfrm>
        <a:prstGeom prst="rect">
          <a:avLst/>
        </a:prstGeom>
        <a:gradFill rotWithShape="1">
          <a:gsLst>
            <a:gs pos="0">
              <a:schemeClr val="accent1">
                <a:tint val="20000"/>
                <a:satMod val="180000"/>
                <a:lumMod val="98000"/>
              </a:schemeClr>
            </a:gs>
            <a:gs pos="40000">
              <a:schemeClr val="accent1">
                <a:tint val="30000"/>
                <a:satMod val="260000"/>
                <a:lumMod val="84000"/>
              </a:schemeClr>
            </a:gs>
            <a:gs pos="100000">
              <a:schemeClr val="accent1">
                <a:tint val="100000"/>
                <a:satMod val="110000"/>
                <a:lumMod val="100000"/>
              </a:schemeClr>
            </a:gs>
          </a:gsLst>
          <a:lin ang="5040000" scaled="1"/>
        </a:gradFill>
        <a:ln w="9525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</dsp:sp>
    <dsp:sp modelId="{8003CF49-120D-44AF-A210-E6183F7E4A6E}">
      <dsp:nvSpPr>
        <dsp:cNvPr id="0" name=""/>
        <dsp:cNvSpPr/>
      </dsp:nvSpPr>
      <dsp:spPr>
        <a:xfrm>
          <a:off x="407196" y="3379605"/>
          <a:ext cx="7486741" cy="501840"/>
        </a:xfrm>
        <a:prstGeom prst="roundRect">
          <a:avLst/>
        </a:prstGeom>
        <a:gradFill rotWithShape="0">
          <a:gsLst>
            <a:gs pos="0">
              <a:srgbClr val="FFFFFF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FFFFF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FFFFF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475" tIns="0" rIns="21547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284C6A"/>
              </a:solidFill>
              <a:latin typeface="Trebuchet MS"/>
              <a:ea typeface="+mn-ea"/>
              <a:cs typeface="+mn-cs"/>
            </a:rPr>
            <a:t>Привлечение внимания значимого окружения</a:t>
          </a:r>
          <a:endParaRPr lang="ru-RU" sz="2400" kern="1200" dirty="0">
            <a:solidFill>
              <a:srgbClr val="284C6A"/>
            </a:solidFill>
            <a:latin typeface="Trebuchet MS"/>
            <a:ea typeface="+mn-ea"/>
            <a:cs typeface="+mn-cs"/>
          </a:endParaRPr>
        </a:p>
      </dsp:txBody>
      <dsp:txXfrm>
        <a:off x="431694" y="3404103"/>
        <a:ext cx="7437745" cy="452844"/>
      </dsp:txXfrm>
    </dsp:sp>
    <dsp:sp modelId="{7CD26DA4-F34E-4E51-AA05-9215B1DA9214}">
      <dsp:nvSpPr>
        <dsp:cNvPr id="0" name=""/>
        <dsp:cNvSpPr/>
      </dsp:nvSpPr>
      <dsp:spPr>
        <a:xfrm>
          <a:off x="0" y="5031524"/>
          <a:ext cx="7778025" cy="428400"/>
        </a:xfrm>
        <a:prstGeom prst="rect">
          <a:avLst/>
        </a:prstGeom>
        <a:gradFill rotWithShape="1">
          <a:gsLst>
            <a:gs pos="0">
              <a:schemeClr val="accent1">
                <a:tint val="20000"/>
                <a:satMod val="180000"/>
                <a:lumMod val="98000"/>
              </a:schemeClr>
            </a:gs>
            <a:gs pos="40000">
              <a:schemeClr val="accent1">
                <a:tint val="30000"/>
                <a:satMod val="260000"/>
                <a:lumMod val="84000"/>
              </a:schemeClr>
            </a:gs>
            <a:gs pos="100000">
              <a:schemeClr val="accent1">
                <a:tint val="100000"/>
                <a:satMod val="110000"/>
                <a:lumMod val="100000"/>
              </a:schemeClr>
            </a:gs>
          </a:gsLst>
          <a:lin ang="5040000" scaled="1"/>
        </a:gradFill>
        <a:ln w="9525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</dsp:sp>
    <dsp:sp modelId="{273A2FCD-A050-414C-A338-927EEF464465}">
      <dsp:nvSpPr>
        <dsp:cNvPr id="0" name=""/>
        <dsp:cNvSpPr/>
      </dsp:nvSpPr>
      <dsp:spPr>
        <a:xfrm>
          <a:off x="407196" y="4150725"/>
          <a:ext cx="7486741" cy="1131719"/>
        </a:xfrm>
        <a:prstGeom prst="roundRect">
          <a:avLst/>
        </a:prstGeom>
        <a:gradFill rotWithShape="0">
          <a:gsLst>
            <a:gs pos="0">
              <a:srgbClr val="FFFFFF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FFFFF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FFFFF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475" tIns="0" rIns="21547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284C6A"/>
              </a:solidFill>
              <a:latin typeface="Trebuchet MS"/>
              <a:ea typeface="+mn-ea"/>
              <a:cs typeface="+mn-cs"/>
            </a:rPr>
            <a:t>Повышает самооценку, самоуважение и позволяет смотреть на свои взаимоотношения с окружающими с другой точки зрения </a:t>
          </a:r>
          <a:endParaRPr lang="ru-RU" sz="2400" kern="1200" dirty="0">
            <a:solidFill>
              <a:srgbClr val="284C6A"/>
            </a:solidFill>
            <a:latin typeface="Trebuchet MS"/>
            <a:ea typeface="+mn-ea"/>
            <a:cs typeface="+mn-cs"/>
          </a:endParaRPr>
        </a:p>
      </dsp:txBody>
      <dsp:txXfrm>
        <a:off x="462442" y="4205971"/>
        <a:ext cx="7376249" cy="102122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D11D28-7F24-45F2-BE7C-79BB5C35B1C5}">
      <dsp:nvSpPr>
        <dsp:cNvPr id="0" name=""/>
        <dsp:cNvSpPr/>
      </dsp:nvSpPr>
      <dsp:spPr>
        <a:xfrm rot="5400000">
          <a:off x="5241539" y="-2209211"/>
          <a:ext cx="958910" cy="5384465"/>
        </a:xfrm>
        <a:prstGeom prst="round2SameRect">
          <a:avLst/>
        </a:prstGeom>
        <a:solidFill>
          <a:schemeClr val="lt1"/>
        </a:solidFill>
        <a:ln w="15875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rgbClr val="284C6A"/>
              </a:solidFill>
              <a:latin typeface="Trebuchet MS"/>
              <a:ea typeface="+mn-ea"/>
              <a:cs typeface="+mn-cs"/>
            </a:rPr>
            <a:t>Целостная картинка, возникающая в сознании людей, когда они видят и воспринимают человека, а также то, что остается в памяти </a:t>
          </a:r>
          <a:endParaRPr lang="ru-RU" sz="1600" kern="1200" dirty="0">
            <a:solidFill>
              <a:srgbClr val="284C6A"/>
            </a:solidFill>
            <a:latin typeface="Trebuchet MS"/>
            <a:ea typeface="+mn-ea"/>
            <a:cs typeface="+mn-cs"/>
          </a:endParaRPr>
        </a:p>
      </dsp:txBody>
      <dsp:txXfrm rot="-5400000">
        <a:off x="3028762" y="50376"/>
        <a:ext cx="5337655" cy="865290"/>
      </dsp:txXfrm>
    </dsp:sp>
    <dsp:sp modelId="{D79C760E-D956-403C-83F5-A6DF96E25C8C}">
      <dsp:nvSpPr>
        <dsp:cNvPr id="0" name=""/>
        <dsp:cNvSpPr/>
      </dsp:nvSpPr>
      <dsp:spPr>
        <a:xfrm>
          <a:off x="0" y="32348"/>
          <a:ext cx="3028762" cy="901346"/>
        </a:xfrm>
        <a:prstGeom prst="roundRect">
          <a:avLst/>
        </a:prstGeom>
        <a:gradFill rotWithShape="0">
          <a:gsLst>
            <a:gs pos="0">
              <a:srgbClr val="BDBDBD"/>
            </a:gs>
            <a:gs pos="80000">
              <a:srgbClr val="F7F7F7"/>
            </a:gs>
            <a:gs pos="100000">
              <a:srgbClr val="F8F8F8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accent4">
                  <a:lumMod val="50000"/>
                </a:schemeClr>
              </a:solidFill>
              <a:latin typeface="Trebuchet MS"/>
              <a:ea typeface="+mn-ea"/>
              <a:cs typeface="+mn-cs"/>
            </a:rPr>
            <a:t>Образ </a:t>
          </a:r>
          <a:endParaRPr lang="ru-RU" sz="2100" b="1" kern="1200" dirty="0">
            <a:solidFill>
              <a:schemeClr val="accent4">
                <a:lumMod val="50000"/>
              </a:schemeClr>
            </a:solidFill>
            <a:latin typeface="Trebuchet MS"/>
            <a:ea typeface="+mn-ea"/>
            <a:cs typeface="+mn-cs"/>
          </a:endParaRPr>
        </a:p>
      </dsp:txBody>
      <dsp:txXfrm>
        <a:off x="44000" y="76348"/>
        <a:ext cx="2940762" cy="813346"/>
      </dsp:txXfrm>
    </dsp:sp>
    <dsp:sp modelId="{29E529EA-A3D8-4732-A704-A790EAD55FF8}">
      <dsp:nvSpPr>
        <dsp:cNvPr id="0" name=""/>
        <dsp:cNvSpPr/>
      </dsp:nvSpPr>
      <dsp:spPr>
        <a:xfrm rot="5400000">
          <a:off x="5371646" y="-1239281"/>
          <a:ext cx="721077" cy="5394997"/>
        </a:xfrm>
        <a:prstGeom prst="round2SameRect">
          <a:avLst/>
        </a:prstGeom>
        <a:solidFill>
          <a:schemeClr val="lt1"/>
        </a:solidFill>
        <a:ln w="15875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rgbClr val="284C6A"/>
              </a:solidFill>
              <a:latin typeface="Trebuchet MS"/>
              <a:ea typeface="+mn-ea"/>
              <a:cs typeface="+mn-cs"/>
            </a:rPr>
            <a:t>К которым относят манеру поведения, походку, жесты, одежду, прическу и т.д.</a:t>
          </a:r>
          <a:endParaRPr lang="ru-RU" sz="1600" kern="1200" dirty="0">
            <a:solidFill>
              <a:srgbClr val="284C6A"/>
            </a:solidFill>
            <a:latin typeface="Trebuchet MS"/>
            <a:ea typeface="+mn-ea"/>
            <a:cs typeface="+mn-cs"/>
          </a:endParaRPr>
        </a:p>
      </dsp:txBody>
      <dsp:txXfrm rot="-5400000">
        <a:off x="3034686" y="1132879"/>
        <a:ext cx="5359797" cy="650677"/>
      </dsp:txXfrm>
    </dsp:sp>
    <dsp:sp modelId="{2D14D73A-23F0-4BCE-9B14-F2CCD1CD437A}">
      <dsp:nvSpPr>
        <dsp:cNvPr id="0" name=""/>
        <dsp:cNvSpPr/>
      </dsp:nvSpPr>
      <dsp:spPr>
        <a:xfrm>
          <a:off x="0" y="1007543"/>
          <a:ext cx="3034686" cy="901346"/>
        </a:xfrm>
        <a:prstGeom prst="roundRect">
          <a:avLst/>
        </a:prstGeom>
        <a:gradFill rotWithShape="0">
          <a:gsLst>
            <a:gs pos="0">
              <a:srgbClr val="BDBDBD"/>
            </a:gs>
            <a:gs pos="80000">
              <a:srgbClr val="F7F7F7"/>
            </a:gs>
            <a:gs pos="100000">
              <a:srgbClr val="F8F8F8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accent4">
                  <a:lumMod val="50000"/>
                </a:schemeClr>
              </a:solidFill>
              <a:latin typeface="Trebuchet MS"/>
              <a:ea typeface="+mn-ea"/>
              <a:cs typeface="+mn-cs"/>
            </a:rPr>
            <a:t>Внешние аспекты</a:t>
          </a:r>
          <a:endParaRPr lang="ru-RU" sz="2100" b="1" kern="1200" dirty="0">
            <a:solidFill>
              <a:schemeClr val="accent4">
                <a:lumMod val="50000"/>
              </a:schemeClr>
            </a:solidFill>
            <a:latin typeface="Trebuchet MS"/>
            <a:ea typeface="+mn-ea"/>
            <a:cs typeface="+mn-cs"/>
          </a:endParaRPr>
        </a:p>
      </dsp:txBody>
      <dsp:txXfrm>
        <a:off x="44000" y="1051543"/>
        <a:ext cx="2946686" cy="813346"/>
      </dsp:txXfrm>
    </dsp:sp>
    <dsp:sp modelId="{815D9145-AA2C-4158-81B3-27588A1899D6}">
      <dsp:nvSpPr>
        <dsp:cNvPr id="0" name=""/>
        <dsp:cNvSpPr/>
      </dsp:nvSpPr>
      <dsp:spPr>
        <a:xfrm rot="5400000">
          <a:off x="5371646" y="-383002"/>
          <a:ext cx="721077" cy="5394997"/>
        </a:xfrm>
        <a:prstGeom prst="round2SameRect">
          <a:avLst/>
        </a:prstGeom>
        <a:solidFill>
          <a:schemeClr val="lt1"/>
        </a:solidFill>
        <a:ln w="15875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rgbClr val="284C6A"/>
              </a:solidFill>
              <a:latin typeface="Trebuchet MS"/>
              <a:ea typeface="+mn-ea"/>
              <a:cs typeface="+mn-cs"/>
            </a:rPr>
            <a:t>Включает в себя интересы, эрудицию, хобби, творческие замыслы</a:t>
          </a:r>
          <a:endParaRPr lang="ru-RU" sz="1600" kern="1200" dirty="0">
            <a:solidFill>
              <a:srgbClr val="284C6A"/>
            </a:solidFill>
            <a:latin typeface="Trebuchet MS"/>
            <a:ea typeface="+mn-ea"/>
            <a:cs typeface="+mn-cs"/>
          </a:endParaRPr>
        </a:p>
      </dsp:txBody>
      <dsp:txXfrm rot="-5400000">
        <a:off x="3034686" y="1989158"/>
        <a:ext cx="5359797" cy="650677"/>
      </dsp:txXfrm>
    </dsp:sp>
    <dsp:sp modelId="{C6D9B593-E659-404B-A400-A6EAEB345316}">
      <dsp:nvSpPr>
        <dsp:cNvPr id="0" name=""/>
        <dsp:cNvSpPr/>
      </dsp:nvSpPr>
      <dsp:spPr>
        <a:xfrm>
          <a:off x="0" y="2004919"/>
          <a:ext cx="3034686" cy="619153"/>
        </a:xfrm>
        <a:prstGeom prst="roundRect">
          <a:avLst/>
        </a:prstGeom>
        <a:gradFill rotWithShape="0">
          <a:gsLst>
            <a:gs pos="0">
              <a:srgbClr val="BDBDBD"/>
            </a:gs>
            <a:gs pos="80000">
              <a:srgbClr val="F7F7F7"/>
            </a:gs>
            <a:gs pos="100000">
              <a:srgbClr val="F8F8F8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accent4">
                  <a:lumMod val="50000"/>
                </a:schemeClr>
              </a:solidFill>
              <a:latin typeface="Trebuchet MS"/>
              <a:ea typeface="+mn-ea"/>
              <a:cs typeface="+mn-cs"/>
            </a:rPr>
            <a:t>Внутренний аспект </a:t>
          </a:r>
          <a:endParaRPr lang="ru-RU" sz="2100" b="1" kern="1200" dirty="0">
            <a:solidFill>
              <a:schemeClr val="accent4">
                <a:lumMod val="50000"/>
              </a:schemeClr>
            </a:solidFill>
            <a:latin typeface="Trebuchet MS"/>
            <a:ea typeface="+mn-ea"/>
            <a:cs typeface="+mn-cs"/>
          </a:endParaRPr>
        </a:p>
      </dsp:txBody>
      <dsp:txXfrm>
        <a:off x="30225" y="2035144"/>
        <a:ext cx="2974236" cy="558703"/>
      </dsp:txXfrm>
    </dsp:sp>
    <dsp:sp modelId="{286D4BDB-7ABF-4B56-9957-F4027F8AF5B4}">
      <dsp:nvSpPr>
        <dsp:cNvPr id="0" name=""/>
        <dsp:cNvSpPr/>
      </dsp:nvSpPr>
      <dsp:spPr>
        <a:xfrm rot="5400000">
          <a:off x="5371646" y="473276"/>
          <a:ext cx="721077" cy="5394997"/>
        </a:xfrm>
        <a:prstGeom prst="round2SameRect">
          <a:avLst/>
        </a:prstGeom>
        <a:solidFill>
          <a:schemeClr val="lt1"/>
        </a:solidFill>
        <a:ln w="15875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rgbClr val="284C6A"/>
              </a:solidFill>
              <a:latin typeface="Trebuchet MS"/>
              <a:ea typeface="+mn-ea"/>
              <a:cs typeface="+mn-cs"/>
            </a:rPr>
            <a:t>Темперамент, темп, пластичность, эмоции, волевые качества</a:t>
          </a:r>
          <a:endParaRPr lang="ru-RU" sz="1600" kern="1200" dirty="0">
            <a:solidFill>
              <a:srgbClr val="284C6A"/>
            </a:solidFill>
            <a:latin typeface="Trebuchet MS"/>
            <a:ea typeface="+mn-ea"/>
            <a:cs typeface="+mn-cs"/>
          </a:endParaRPr>
        </a:p>
      </dsp:txBody>
      <dsp:txXfrm rot="-5400000">
        <a:off x="3034686" y="2845436"/>
        <a:ext cx="5359797" cy="650677"/>
      </dsp:txXfrm>
    </dsp:sp>
    <dsp:sp modelId="{4E069A3D-DE9F-4336-A31B-C0DA67ED123A}">
      <dsp:nvSpPr>
        <dsp:cNvPr id="0" name=""/>
        <dsp:cNvSpPr/>
      </dsp:nvSpPr>
      <dsp:spPr>
        <a:xfrm>
          <a:off x="0" y="2720102"/>
          <a:ext cx="3034686" cy="901346"/>
        </a:xfrm>
        <a:prstGeom prst="roundRect">
          <a:avLst/>
        </a:prstGeom>
        <a:gradFill rotWithShape="0">
          <a:gsLst>
            <a:gs pos="0">
              <a:srgbClr val="BDBDBD"/>
            </a:gs>
            <a:gs pos="80000">
              <a:srgbClr val="F7F7F7"/>
            </a:gs>
            <a:gs pos="100000">
              <a:srgbClr val="F8F8F8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accent4">
                  <a:lumMod val="50000"/>
                </a:schemeClr>
              </a:solidFill>
              <a:latin typeface="Trebuchet MS"/>
              <a:ea typeface="+mn-ea"/>
              <a:cs typeface="+mn-cs"/>
            </a:rPr>
            <a:t>Процессуальный аспект</a:t>
          </a:r>
          <a:endParaRPr lang="ru-RU" sz="2100" b="1" kern="1200" dirty="0">
            <a:solidFill>
              <a:schemeClr val="accent4">
                <a:lumMod val="50000"/>
              </a:schemeClr>
            </a:solidFill>
            <a:latin typeface="Trebuchet MS"/>
            <a:ea typeface="+mn-ea"/>
            <a:cs typeface="+mn-cs"/>
          </a:endParaRPr>
        </a:p>
      </dsp:txBody>
      <dsp:txXfrm>
        <a:off x="44000" y="2764102"/>
        <a:ext cx="2946686" cy="813346"/>
      </dsp:txXfrm>
    </dsp:sp>
    <dsp:sp modelId="{FED66E21-B566-445F-8B03-D37ED4B81CB5}">
      <dsp:nvSpPr>
        <dsp:cNvPr id="0" name=""/>
        <dsp:cNvSpPr/>
      </dsp:nvSpPr>
      <dsp:spPr>
        <a:xfrm rot="5400000">
          <a:off x="5371646" y="1419690"/>
          <a:ext cx="721077" cy="5394997"/>
        </a:xfrm>
        <a:prstGeom prst="round2SameRect">
          <a:avLst/>
        </a:prstGeom>
        <a:solidFill>
          <a:schemeClr val="lt1"/>
        </a:solidFill>
        <a:ln w="15875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rgbClr val="284C6A"/>
              </a:solidFill>
              <a:latin typeface="Trebuchet MS"/>
              <a:ea typeface="+mn-ea"/>
              <a:cs typeface="+mn-cs"/>
            </a:rPr>
            <a:t>Жизненная позиция, приоритеты, установки</a:t>
          </a:r>
          <a:endParaRPr lang="ru-RU" sz="1600" kern="1200" dirty="0">
            <a:solidFill>
              <a:srgbClr val="284C6A"/>
            </a:solidFill>
            <a:latin typeface="Trebuchet MS"/>
            <a:ea typeface="+mn-ea"/>
            <a:cs typeface="+mn-cs"/>
          </a:endParaRPr>
        </a:p>
      </dsp:txBody>
      <dsp:txXfrm rot="-5400000">
        <a:off x="3034686" y="3791850"/>
        <a:ext cx="5359797" cy="650677"/>
      </dsp:txXfrm>
    </dsp:sp>
    <dsp:sp modelId="{809470A1-78DB-4F7B-A1C1-663AF66DEA96}">
      <dsp:nvSpPr>
        <dsp:cNvPr id="0" name=""/>
        <dsp:cNvSpPr/>
      </dsp:nvSpPr>
      <dsp:spPr>
        <a:xfrm>
          <a:off x="0" y="3666516"/>
          <a:ext cx="3034686" cy="901346"/>
        </a:xfrm>
        <a:prstGeom prst="roundRect">
          <a:avLst/>
        </a:prstGeom>
        <a:gradFill rotWithShape="0">
          <a:gsLst>
            <a:gs pos="0">
              <a:srgbClr val="BDBDBD"/>
            </a:gs>
            <a:gs pos="80000">
              <a:srgbClr val="F7F7F7"/>
            </a:gs>
            <a:gs pos="100000">
              <a:srgbClr val="F8F8F8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accent4">
                  <a:lumMod val="50000"/>
                </a:schemeClr>
              </a:solidFill>
              <a:latin typeface="Trebuchet MS"/>
              <a:ea typeface="+mn-ea"/>
              <a:cs typeface="+mn-cs"/>
            </a:rPr>
            <a:t>Ценностный аспект</a:t>
          </a:r>
          <a:endParaRPr lang="ru-RU" sz="2100" b="1" kern="1200" dirty="0">
            <a:solidFill>
              <a:schemeClr val="accent4">
                <a:lumMod val="50000"/>
              </a:schemeClr>
            </a:solidFill>
            <a:latin typeface="Trebuchet MS"/>
            <a:ea typeface="+mn-ea"/>
            <a:cs typeface="+mn-cs"/>
          </a:endParaRPr>
        </a:p>
      </dsp:txBody>
      <dsp:txXfrm>
        <a:off x="44000" y="3710516"/>
        <a:ext cx="2946686" cy="813346"/>
      </dsp:txXfrm>
    </dsp:sp>
    <dsp:sp modelId="{625ACC9C-F032-4ADF-A479-EAE6E1FCF424}">
      <dsp:nvSpPr>
        <dsp:cNvPr id="0" name=""/>
        <dsp:cNvSpPr/>
      </dsp:nvSpPr>
      <dsp:spPr>
        <a:xfrm rot="5400000">
          <a:off x="5180079" y="2467337"/>
          <a:ext cx="1093016" cy="5389729"/>
        </a:xfrm>
        <a:prstGeom prst="round2SameRect">
          <a:avLst/>
        </a:prstGeom>
        <a:solidFill>
          <a:schemeClr val="lt1"/>
        </a:solidFill>
        <a:ln w="15875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rgbClr val="284C6A"/>
              </a:solidFill>
              <a:latin typeface="Trebuchet MS"/>
              <a:ea typeface="+mn-ea"/>
              <a:cs typeface="+mn-cs"/>
            </a:rPr>
            <a:t>Включает в себя наработанный практический и теоретический опыт, авторские методики, отзывы детей, коллег, родителей, профессиональные награды, публикации </a:t>
          </a:r>
          <a:endParaRPr lang="ru-RU" sz="1600" kern="1200" dirty="0">
            <a:solidFill>
              <a:srgbClr val="284C6A"/>
            </a:solidFill>
            <a:latin typeface="Trebuchet MS"/>
            <a:ea typeface="+mn-ea"/>
            <a:cs typeface="+mn-cs"/>
          </a:endParaRPr>
        </a:p>
      </dsp:txBody>
      <dsp:txXfrm rot="-5400000">
        <a:off x="3031723" y="4669051"/>
        <a:ext cx="5336372" cy="986302"/>
      </dsp:txXfrm>
    </dsp:sp>
    <dsp:sp modelId="{C816BF23-FC27-423C-BF3E-8A862E6BD4B3}">
      <dsp:nvSpPr>
        <dsp:cNvPr id="0" name=""/>
        <dsp:cNvSpPr/>
      </dsp:nvSpPr>
      <dsp:spPr>
        <a:xfrm>
          <a:off x="0" y="4612930"/>
          <a:ext cx="3031722" cy="1098543"/>
        </a:xfrm>
        <a:prstGeom prst="roundRect">
          <a:avLst/>
        </a:prstGeom>
        <a:gradFill rotWithShape="0">
          <a:gsLst>
            <a:gs pos="0">
              <a:srgbClr val="BDBDBD"/>
            </a:gs>
            <a:gs pos="80000">
              <a:srgbClr val="F7F7F7"/>
            </a:gs>
            <a:gs pos="100000">
              <a:srgbClr val="F8F8F8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accent4">
                  <a:lumMod val="50000"/>
                </a:schemeClr>
              </a:solidFill>
              <a:latin typeface="Trebuchet MS"/>
              <a:ea typeface="+mn-ea"/>
              <a:cs typeface="+mn-cs"/>
            </a:rPr>
            <a:t>Профессиональная репутация</a:t>
          </a:r>
          <a:endParaRPr lang="ru-RU" sz="2100" b="1" kern="1200" dirty="0">
            <a:solidFill>
              <a:schemeClr val="accent4">
                <a:lumMod val="50000"/>
              </a:schemeClr>
            </a:solidFill>
            <a:latin typeface="Trebuchet MS"/>
            <a:ea typeface="+mn-ea"/>
            <a:cs typeface="+mn-cs"/>
          </a:endParaRPr>
        </a:p>
      </dsp:txBody>
      <dsp:txXfrm>
        <a:off x="53626" y="4666556"/>
        <a:ext cx="2924470" cy="99129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C7F09F-8258-46B5-93DF-46B43E2A4226}">
      <dsp:nvSpPr>
        <dsp:cNvPr id="0" name=""/>
        <dsp:cNvSpPr/>
      </dsp:nvSpPr>
      <dsp:spPr>
        <a:xfrm>
          <a:off x="0" y="454242"/>
          <a:ext cx="8005762" cy="705600"/>
        </a:xfrm>
        <a:prstGeom prst="rect">
          <a:avLst/>
        </a:prstGeom>
        <a:gradFill rotWithShape="1">
          <a:gsLst>
            <a:gs pos="0">
              <a:schemeClr val="accent1">
                <a:tint val="20000"/>
                <a:satMod val="180000"/>
                <a:lumMod val="98000"/>
              </a:schemeClr>
            </a:gs>
            <a:gs pos="40000">
              <a:schemeClr val="accent1">
                <a:tint val="30000"/>
                <a:satMod val="260000"/>
                <a:lumMod val="84000"/>
              </a:schemeClr>
            </a:gs>
            <a:gs pos="100000">
              <a:schemeClr val="accent1">
                <a:tint val="100000"/>
                <a:satMod val="110000"/>
                <a:lumMod val="100000"/>
              </a:schemeClr>
            </a:gs>
          </a:gsLst>
          <a:lin ang="5040000" scaled="1"/>
        </a:gradFill>
        <a:ln w="9525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</dsp:sp>
    <dsp:sp modelId="{06684078-E034-4E77-82E1-E88DCA0101C9}">
      <dsp:nvSpPr>
        <dsp:cNvPr id="0" name=""/>
        <dsp:cNvSpPr/>
      </dsp:nvSpPr>
      <dsp:spPr>
        <a:xfrm>
          <a:off x="400288" y="40962"/>
          <a:ext cx="7359721" cy="826560"/>
        </a:xfrm>
        <a:prstGeom prst="roundRect">
          <a:avLst/>
        </a:prstGeom>
        <a:gradFill rotWithShape="0">
          <a:gsLst>
            <a:gs pos="0">
              <a:srgbClr val="FFFFFF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FFFFF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FFFFF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1819" tIns="0" rIns="211819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accent5">
                  <a:lumMod val="50000"/>
                </a:schemeClr>
              </a:solidFill>
              <a:latin typeface="Trebuchet MS"/>
              <a:ea typeface="+mn-ea"/>
              <a:cs typeface="+mn-cs"/>
            </a:rPr>
            <a:t>Проявление любви к детям (поддержка, забота, доброжелательность, терпение) </a:t>
          </a:r>
          <a:endParaRPr lang="ru-RU" sz="2400" kern="1200" dirty="0">
            <a:solidFill>
              <a:schemeClr val="accent5">
                <a:lumMod val="50000"/>
              </a:schemeClr>
            </a:solidFill>
            <a:latin typeface="Trebuchet MS"/>
            <a:ea typeface="+mn-ea"/>
            <a:cs typeface="+mn-cs"/>
          </a:endParaRPr>
        </a:p>
      </dsp:txBody>
      <dsp:txXfrm>
        <a:off x="440637" y="81311"/>
        <a:ext cx="7279023" cy="745862"/>
      </dsp:txXfrm>
    </dsp:sp>
    <dsp:sp modelId="{17D56781-05F4-48A1-87A2-FAAB3E871085}">
      <dsp:nvSpPr>
        <dsp:cNvPr id="0" name=""/>
        <dsp:cNvSpPr/>
      </dsp:nvSpPr>
      <dsp:spPr>
        <a:xfrm>
          <a:off x="0" y="1746077"/>
          <a:ext cx="8005762" cy="705600"/>
        </a:xfrm>
        <a:prstGeom prst="rect">
          <a:avLst/>
        </a:prstGeom>
        <a:gradFill rotWithShape="1">
          <a:gsLst>
            <a:gs pos="0">
              <a:schemeClr val="accent1">
                <a:tint val="20000"/>
                <a:satMod val="180000"/>
                <a:lumMod val="98000"/>
              </a:schemeClr>
            </a:gs>
            <a:gs pos="40000">
              <a:schemeClr val="accent1">
                <a:tint val="30000"/>
                <a:satMod val="260000"/>
                <a:lumMod val="84000"/>
              </a:schemeClr>
            </a:gs>
            <a:gs pos="100000">
              <a:schemeClr val="accent1">
                <a:tint val="100000"/>
                <a:satMod val="110000"/>
                <a:lumMod val="100000"/>
              </a:schemeClr>
            </a:gs>
          </a:gsLst>
          <a:lin ang="5040000" scaled="1"/>
        </a:gradFill>
        <a:ln w="9525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</dsp:sp>
    <dsp:sp modelId="{981F610A-FC19-49FA-818C-8850B5D2171E}">
      <dsp:nvSpPr>
        <dsp:cNvPr id="0" name=""/>
        <dsp:cNvSpPr/>
      </dsp:nvSpPr>
      <dsp:spPr>
        <a:xfrm>
          <a:off x="400288" y="1311042"/>
          <a:ext cx="7359664" cy="848315"/>
        </a:xfrm>
        <a:prstGeom prst="roundRect">
          <a:avLst/>
        </a:prstGeom>
        <a:gradFill rotWithShape="0">
          <a:gsLst>
            <a:gs pos="0">
              <a:srgbClr val="FFFFFF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FFFFF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FFFFF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1819" tIns="0" rIns="211819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accent5">
                  <a:lumMod val="50000"/>
                </a:schemeClr>
              </a:solidFill>
              <a:latin typeface="Trebuchet MS"/>
              <a:ea typeface="+mn-ea"/>
              <a:cs typeface="+mn-cs"/>
            </a:rPr>
            <a:t>Соответствие личных качеств уникальному педагогическому и творческому опыту</a:t>
          </a:r>
          <a:endParaRPr lang="ru-RU" sz="2400" kern="1200" dirty="0">
            <a:solidFill>
              <a:schemeClr val="accent5">
                <a:lumMod val="50000"/>
              </a:schemeClr>
            </a:solidFill>
            <a:latin typeface="Trebuchet MS"/>
            <a:ea typeface="+mn-ea"/>
            <a:cs typeface="+mn-cs"/>
          </a:endParaRPr>
        </a:p>
      </dsp:txBody>
      <dsp:txXfrm>
        <a:off x="441699" y="1352453"/>
        <a:ext cx="7276842" cy="765493"/>
      </dsp:txXfrm>
    </dsp:sp>
    <dsp:sp modelId="{7D68157B-A413-4E37-81E4-57D05A404C31}">
      <dsp:nvSpPr>
        <dsp:cNvPr id="0" name=""/>
        <dsp:cNvSpPr/>
      </dsp:nvSpPr>
      <dsp:spPr>
        <a:xfrm>
          <a:off x="0" y="3269473"/>
          <a:ext cx="8005762" cy="705600"/>
        </a:xfrm>
        <a:prstGeom prst="rect">
          <a:avLst/>
        </a:prstGeom>
        <a:gradFill rotWithShape="1">
          <a:gsLst>
            <a:gs pos="0">
              <a:schemeClr val="accent1">
                <a:tint val="20000"/>
                <a:satMod val="180000"/>
                <a:lumMod val="98000"/>
              </a:schemeClr>
            </a:gs>
            <a:gs pos="40000">
              <a:schemeClr val="accent1">
                <a:tint val="30000"/>
                <a:satMod val="260000"/>
                <a:lumMod val="84000"/>
              </a:schemeClr>
            </a:gs>
            <a:gs pos="100000">
              <a:schemeClr val="accent1">
                <a:tint val="100000"/>
                <a:satMod val="110000"/>
                <a:lumMod val="100000"/>
              </a:schemeClr>
            </a:gs>
          </a:gsLst>
          <a:lin ang="5040000" scaled="1"/>
        </a:gradFill>
        <a:ln w="9525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</dsp:sp>
    <dsp:sp modelId="{DDA64398-C86F-47A3-A825-0BAB64981104}">
      <dsp:nvSpPr>
        <dsp:cNvPr id="0" name=""/>
        <dsp:cNvSpPr/>
      </dsp:nvSpPr>
      <dsp:spPr>
        <a:xfrm>
          <a:off x="400288" y="2602877"/>
          <a:ext cx="7359664" cy="1079875"/>
        </a:xfrm>
        <a:prstGeom prst="roundRect">
          <a:avLst/>
        </a:prstGeom>
        <a:gradFill rotWithShape="0">
          <a:gsLst>
            <a:gs pos="0">
              <a:srgbClr val="FFFFFF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FFFFF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FFFFF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1819" tIns="0" rIns="211819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accent5">
                  <a:lumMod val="50000"/>
                </a:schemeClr>
              </a:solidFill>
              <a:latin typeface="Trebuchet MS"/>
              <a:ea typeface="+mn-ea"/>
              <a:cs typeface="+mn-cs"/>
            </a:rPr>
            <a:t>Соответствие профессиональным и эстетическим нормам образовательного учреждения </a:t>
          </a:r>
          <a:endParaRPr lang="ru-RU" sz="2400" kern="1200" dirty="0">
            <a:solidFill>
              <a:schemeClr val="accent5">
                <a:lumMod val="50000"/>
              </a:schemeClr>
            </a:solidFill>
            <a:latin typeface="Trebuchet MS"/>
            <a:ea typeface="+mn-ea"/>
            <a:cs typeface="+mn-cs"/>
          </a:endParaRPr>
        </a:p>
      </dsp:txBody>
      <dsp:txXfrm>
        <a:off x="453003" y="2655592"/>
        <a:ext cx="7254234" cy="974445"/>
      </dsp:txXfrm>
    </dsp:sp>
    <dsp:sp modelId="{E9DCDD29-FA92-4D69-AF27-BA26647EF3F8}">
      <dsp:nvSpPr>
        <dsp:cNvPr id="0" name=""/>
        <dsp:cNvSpPr/>
      </dsp:nvSpPr>
      <dsp:spPr>
        <a:xfrm>
          <a:off x="0" y="4825601"/>
          <a:ext cx="8005762" cy="705600"/>
        </a:xfrm>
        <a:prstGeom prst="rect">
          <a:avLst/>
        </a:prstGeom>
        <a:gradFill rotWithShape="1">
          <a:gsLst>
            <a:gs pos="0">
              <a:schemeClr val="accent1">
                <a:tint val="20000"/>
                <a:satMod val="180000"/>
                <a:lumMod val="98000"/>
              </a:schemeClr>
            </a:gs>
            <a:gs pos="40000">
              <a:schemeClr val="accent1">
                <a:tint val="30000"/>
                <a:satMod val="260000"/>
                <a:lumMod val="84000"/>
              </a:schemeClr>
            </a:gs>
            <a:gs pos="100000">
              <a:schemeClr val="accent1">
                <a:tint val="100000"/>
                <a:satMod val="110000"/>
                <a:lumMod val="100000"/>
              </a:schemeClr>
            </a:gs>
          </a:gsLst>
          <a:lin ang="5040000" scaled="1"/>
        </a:gradFill>
        <a:ln w="9525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</dsp:sp>
    <dsp:sp modelId="{FB2FB4B3-1426-46BE-9D44-D0A5BB632BF7}">
      <dsp:nvSpPr>
        <dsp:cNvPr id="0" name=""/>
        <dsp:cNvSpPr/>
      </dsp:nvSpPr>
      <dsp:spPr>
        <a:xfrm>
          <a:off x="400288" y="4126273"/>
          <a:ext cx="7359664" cy="1112607"/>
        </a:xfrm>
        <a:prstGeom prst="roundRect">
          <a:avLst/>
        </a:prstGeom>
        <a:gradFill rotWithShape="0">
          <a:gsLst>
            <a:gs pos="0">
              <a:srgbClr val="FFFFFF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FFFFF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FFFFF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1819" tIns="0" rIns="211819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>
              <a:solidFill>
                <a:schemeClr val="accent5">
                  <a:lumMod val="50000"/>
                </a:schemeClr>
              </a:solidFill>
              <a:latin typeface="Trebuchet MS"/>
              <a:ea typeface="+mn-ea"/>
              <a:cs typeface="+mn-cs"/>
            </a:rPr>
            <a:t>Харизматичность</a:t>
          </a:r>
          <a:r>
            <a:rPr lang="ru-RU" sz="2400" kern="1200" dirty="0" smtClean="0">
              <a:solidFill>
                <a:schemeClr val="accent5">
                  <a:lumMod val="50000"/>
                </a:schemeClr>
              </a:solidFill>
              <a:latin typeface="Trebuchet MS"/>
              <a:ea typeface="+mn-ea"/>
              <a:cs typeface="+mn-cs"/>
            </a:rPr>
            <a:t> образа (владение технологиями позитивного влияния и личного обаяния)</a:t>
          </a:r>
          <a:endParaRPr lang="ru-RU" sz="2400" kern="1200" dirty="0">
            <a:solidFill>
              <a:schemeClr val="accent5">
                <a:lumMod val="50000"/>
              </a:schemeClr>
            </a:solidFill>
            <a:latin typeface="Trebuchet MS"/>
            <a:ea typeface="+mn-ea"/>
            <a:cs typeface="+mn-cs"/>
          </a:endParaRPr>
        </a:p>
      </dsp:txBody>
      <dsp:txXfrm>
        <a:off x="454601" y="4180586"/>
        <a:ext cx="7251038" cy="10039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443038" y="2971800"/>
            <a:ext cx="7313612" cy="9906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4191000"/>
            <a:ext cx="7313612" cy="14478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4F411327-39A8-4240-AA56-F51F7D1CC0A7}" type="datetimeFigureOut">
              <a:rPr lang="ru-RU" smtClean="0"/>
              <a:pPr/>
              <a:t>07.04.2022</a:t>
            </a:fld>
            <a:endParaRPr lang="ru-RU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C40C601-9A4B-43A0-8F5E-8D36241FDD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411327-39A8-4240-AA56-F51F7D1CC0A7}" type="datetimeFigureOut">
              <a:rPr lang="ru-RU" smtClean="0"/>
              <a:pPr/>
              <a:t>07.04.2022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40C601-9A4B-43A0-8F5E-8D36241FDD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4200" y="274638"/>
            <a:ext cx="1827213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447800" y="274638"/>
            <a:ext cx="53340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411327-39A8-4240-AA56-F51F7D1CC0A7}" type="datetimeFigureOut">
              <a:rPr lang="ru-RU" smtClean="0"/>
              <a:pPr/>
              <a:t>07.04.2022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40C601-9A4B-43A0-8F5E-8D36241FDD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3826144-E7A2-4F55-9940-07E390884C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9AED-3ECA-45BF-9B28-21718B4FE7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67BE-EE99-47A6-919C-53F29019A6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B03E7-BDEB-449A-A509-553E27E303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35C0A-B519-4836-BF57-F157AD8DE3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54371-275A-43CD-8863-405EAC6956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25F8E-2825-466A-8B99-CAD7466B1F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A4DE-B44C-4BF4-9D12-622D5C56C2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411327-39A8-4240-AA56-F51F7D1CC0A7}" type="datetimeFigureOut">
              <a:rPr lang="ru-RU" smtClean="0"/>
              <a:pPr/>
              <a:t>07.04.2022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40C601-9A4B-43A0-8F5E-8D36241FDD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2F162-A273-4A54-B978-C36BF19E50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BA078-1577-46AC-91B5-1CB096864C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C3474-0D46-4FC7-AE3E-D8E386BF1D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411327-39A8-4240-AA56-F51F7D1CC0A7}" type="datetimeFigureOut">
              <a:rPr lang="ru-RU" smtClean="0"/>
              <a:pPr/>
              <a:t>07.04.2022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40C601-9A4B-43A0-8F5E-8D36241FDD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47800" y="1600200"/>
            <a:ext cx="35798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80013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411327-39A8-4240-AA56-F51F7D1CC0A7}" type="datetimeFigureOut">
              <a:rPr lang="ru-RU" smtClean="0"/>
              <a:pPr/>
              <a:t>07.04.2022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40C601-9A4B-43A0-8F5E-8D36241FDD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411327-39A8-4240-AA56-F51F7D1CC0A7}" type="datetimeFigureOut">
              <a:rPr lang="ru-RU" smtClean="0"/>
              <a:pPr/>
              <a:t>07.04.2022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40C601-9A4B-43A0-8F5E-8D36241FDD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411327-39A8-4240-AA56-F51F7D1CC0A7}" type="datetimeFigureOut">
              <a:rPr lang="ru-RU" smtClean="0"/>
              <a:pPr/>
              <a:t>07.04.2022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40C601-9A4B-43A0-8F5E-8D36241FDD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411327-39A8-4240-AA56-F51F7D1CC0A7}" type="datetimeFigureOut">
              <a:rPr lang="ru-RU" smtClean="0"/>
              <a:pPr/>
              <a:t>07.04.2022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40C601-9A4B-43A0-8F5E-8D36241FDD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411327-39A8-4240-AA56-F51F7D1CC0A7}" type="datetimeFigureOut">
              <a:rPr lang="ru-RU" smtClean="0"/>
              <a:pPr/>
              <a:t>07.04.2022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40C601-9A4B-43A0-8F5E-8D36241FDD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411327-39A8-4240-AA56-F51F7D1CC0A7}" type="datetimeFigureOut">
              <a:rPr lang="ru-RU" smtClean="0"/>
              <a:pPr/>
              <a:t>07.04.2022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40C601-9A4B-43A0-8F5E-8D36241FDD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274638"/>
            <a:ext cx="73136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600200"/>
            <a:ext cx="731361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3038" y="6524625"/>
            <a:ext cx="2133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4F411327-39A8-4240-AA56-F51F7D1CC0A7}" type="datetimeFigureOut">
              <a:rPr lang="ru-RU" smtClean="0"/>
              <a:pPr/>
              <a:t>07.04.2022</a:t>
            </a:fld>
            <a:endParaRPr lang="ru-RU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524625"/>
            <a:ext cx="2895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524625"/>
            <a:ext cx="2133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C40C601-9A4B-43A0-8F5E-8D36241FDDC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F411327-39A8-4240-AA56-F51F7D1CC0A7}" type="datetimeFigureOut">
              <a:rPr lang="ru-RU" smtClean="0"/>
              <a:pPr/>
              <a:t>07.04.2022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C40C601-9A4B-43A0-8F5E-8D36241FDDC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944724"/>
            <a:ext cx="8363272" cy="792088"/>
          </a:xfrm>
        </p:spPr>
        <p:txBody>
          <a:bodyPr>
            <a:normAutofit fontScale="90000"/>
          </a:bodyPr>
          <a:lstStyle/>
          <a:p>
            <a:pPr lvl="0" algn="ctr" fontAlgn="base">
              <a:spcAft>
                <a:spcPct val="0"/>
              </a:spcAft>
            </a:pPr>
            <a:r>
              <a:rPr lang="ru-RU" altLang="ru-RU" sz="2400" dirty="0">
                <a:solidFill>
                  <a:srgbClr val="B5AE53">
                    <a:lumMod val="5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Муниципальное дошкольное образовательное учреждение </a:t>
            </a:r>
            <a:br>
              <a:rPr lang="ru-RU" altLang="ru-RU" sz="2400" dirty="0">
                <a:solidFill>
                  <a:srgbClr val="B5AE53">
                    <a:lumMod val="5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altLang="ru-RU" sz="2400" dirty="0">
                <a:solidFill>
                  <a:srgbClr val="B5AE53">
                    <a:lumMod val="5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«Детский сад комбинированного вида №226</a:t>
            </a:r>
            <a:br>
              <a:rPr lang="ru-RU" altLang="ru-RU" sz="2400" dirty="0">
                <a:solidFill>
                  <a:srgbClr val="B5AE53">
                    <a:lumMod val="5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altLang="ru-RU" sz="2400" dirty="0">
                <a:solidFill>
                  <a:srgbClr val="B5AE53">
                    <a:lumMod val="5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Кировского района г. </a:t>
            </a:r>
            <a:r>
              <a:rPr lang="ru-RU" altLang="ru-RU" sz="2400" dirty="0" smtClean="0">
                <a:solidFill>
                  <a:srgbClr val="B5AE53">
                    <a:lumMod val="5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Саратова</a:t>
            </a:r>
            <a:endParaRPr lang="ru-RU" sz="2400" dirty="0">
              <a:solidFill>
                <a:srgbClr val="B5AE53">
                  <a:lumMod val="50000"/>
                </a:srgb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032168" y="1764363"/>
            <a:ext cx="7644288" cy="4680520"/>
          </a:xfrm>
        </p:spPr>
        <p:txBody>
          <a:bodyPr/>
          <a:lstStyle/>
          <a:p>
            <a:pPr marL="68580" indent="0">
              <a:buNone/>
            </a:pPr>
            <a:r>
              <a:rPr lang="ru-RU" sz="4400" b="1" dirty="0">
                <a:solidFill>
                  <a:schemeClr val="bg2">
                    <a:lumMod val="50000"/>
                  </a:schemeClr>
                </a:solidFill>
                <a:ea typeface="+mj-ea"/>
                <a:cs typeface="+mj-cs"/>
              </a:rPr>
              <a:t>Технология построения имиджа педагога ДОУ </a:t>
            </a:r>
            <a:endParaRPr lang="ru-RU" sz="4400" b="1" dirty="0" smtClean="0">
              <a:solidFill>
                <a:schemeClr val="bg2">
                  <a:lumMod val="50000"/>
                </a:schemeClr>
              </a:solidFill>
              <a:ea typeface="+mj-ea"/>
              <a:cs typeface="+mj-cs"/>
            </a:endParaRPr>
          </a:p>
          <a:p>
            <a:pPr marL="0" indent="0">
              <a:buNone/>
            </a:pPr>
            <a:endParaRPr lang="ru-RU" sz="4400" b="1" dirty="0" smtClean="0">
              <a:ea typeface="+mj-ea"/>
              <a:cs typeface="+mj-cs"/>
            </a:endParaRPr>
          </a:p>
          <a:p>
            <a:pPr marL="68580" indent="0" algn="r">
              <a:buNone/>
            </a:pPr>
            <a:endParaRPr lang="ru-RU" altLang="ru-RU" sz="1400" cap="all" spc="300" dirty="0" smtClean="0">
              <a:solidFill>
                <a:srgbClr val="848058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 algn="r">
              <a:buNone/>
            </a:pPr>
            <a:endParaRPr lang="ru-RU" altLang="ru-RU" sz="1400" cap="all" spc="300" dirty="0">
              <a:solidFill>
                <a:srgbClr val="848058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 algn="r">
              <a:buNone/>
            </a:pPr>
            <a:endParaRPr lang="ru-RU" altLang="ru-RU" sz="1400" cap="all" spc="300" dirty="0">
              <a:solidFill>
                <a:srgbClr val="848058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 algn="r">
              <a:buNone/>
            </a:pPr>
            <a:endParaRPr lang="ru-RU" altLang="ru-RU" sz="1400" cap="all" spc="300" dirty="0" smtClean="0">
              <a:solidFill>
                <a:srgbClr val="848058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 algn="r">
              <a:buNone/>
            </a:pPr>
            <a:r>
              <a:rPr lang="ru-RU" altLang="ru-RU" sz="1400" cap="all" spc="300" dirty="0" smtClean="0">
                <a:solidFill>
                  <a:srgbClr val="848058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cap="all" spc="300" dirty="0">
                <a:solidFill>
                  <a:srgbClr val="848058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</a:t>
            </a:r>
          </a:p>
          <a:p>
            <a:pPr marL="0" lvl="0" indent="0" algn="r">
              <a:buClr>
                <a:srgbClr val="93A299"/>
              </a:buClr>
              <a:buSzTx/>
              <a:buNone/>
              <a:defRPr/>
            </a:pPr>
            <a:r>
              <a:rPr lang="ru-RU" altLang="ru-RU" sz="1400" cap="all" spc="300" dirty="0">
                <a:solidFill>
                  <a:srgbClr val="848058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Старший воспитатель </a:t>
            </a:r>
          </a:p>
          <a:p>
            <a:pPr marL="0" lvl="0" indent="0" algn="r">
              <a:buClr>
                <a:srgbClr val="93A299"/>
              </a:buClr>
              <a:buSzTx/>
              <a:buNone/>
              <a:defRPr/>
            </a:pPr>
            <a:r>
              <a:rPr lang="ru-RU" altLang="ru-RU" sz="1400" cap="all" spc="300" dirty="0" err="1">
                <a:solidFill>
                  <a:srgbClr val="848058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О.В.Егорова</a:t>
            </a:r>
            <a:endParaRPr lang="ru-RU" altLang="ru-RU" sz="1400" cap="all" spc="300" dirty="0">
              <a:solidFill>
                <a:srgbClr val="848058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3501008"/>
            <a:ext cx="4247964" cy="28319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836712"/>
            <a:ext cx="799288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ДОУ существуют следующие правила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sz="2400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Волосы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должны быть чистыми, аккуратно уложенными в прическу (скромную, элегантную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У педагога не может быть яркого, неуместного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макияжа. Он должен быть сдержанным;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Особое внимание уделяется рукам. Ногти должны быть чистыми, не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длинными, ухоженными, аккуратными,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маникюр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скромный;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Обувь должна соответствовать правилам по технике безопасности, классической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формы. Хождение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шлепках не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допускается;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Не допускается использование приторных запахов парфюмерии, короткие юбки и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шорты, обтягивающие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джинсы под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запретом;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В младших группах не допускается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длинная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бижутерия, кольца с камнями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 целях безопасности);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Спортивная форма используется воспитателями только при проведении занятий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физической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культуре и утренней гимнастики.</a:t>
            </a:r>
            <a:endParaRPr lang="ru-RU" b="0" i="0" dirty="0">
              <a:solidFill>
                <a:schemeClr val="accent5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5580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9592" y="620688"/>
            <a:ext cx="799288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Внешний облик помогает человеку привлечь к себе внимание, создать</a:t>
            </a:r>
          </a:p>
          <a:p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положительный образ, показать себя не только симпатичным человеком,</a:t>
            </a:r>
          </a:p>
          <a:p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 и прекрасным педагогом. Воспитатель своим внешним обликом</a:t>
            </a:r>
          </a:p>
          <a:p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располагает к себе детей и взрослых. </a:t>
            </a:r>
            <a:endParaRPr lang="ru-RU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манере одеваться проявляется одно из главных правил: красиво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выглядеть - значит проявлять уважение к окружающим людям.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Требования, предъявляемые к внешнему виду человека, помогают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воспитателю улучшить свой профессиональный имидж, добиться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успеха.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беседе с родителями о значении обаятельного имиджа воспитателя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 слышали следующие мнения: 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Обаятельный воспитатель </a:t>
            </a:r>
            <a:r>
              <a:rPr lang="ru-RU" sz="16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порождает симпатию</a:t>
            </a:r>
            <a:r>
              <a:rPr lang="ru-RU" sz="16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через которую устанавливаются доверительные отношения </a:t>
            </a:r>
            <a:r>
              <a:rPr lang="ru-RU" sz="16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ребёнком</a:t>
            </a:r>
            <a:r>
              <a:rPr lang="ru-RU" sz="16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это очень важно», </a:t>
            </a:r>
            <a:endParaRPr lang="ru-RU" sz="1600" i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Обаятельный воспитатель необходим </a:t>
            </a:r>
            <a:r>
              <a:rPr lang="ru-RU" sz="16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детском </a:t>
            </a:r>
            <a:r>
              <a:rPr lang="ru-RU" sz="16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саду и детям и родителям, он вселяет чувство доверия </a:t>
            </a:r>
            <a:r>
              <a:rPr lang="ru-RU" sz="16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уверенности </a:t>
            </a:r>
            <a:r>
              <a:rPr lang="ru-RU" sz="16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ребёнка», </a:t>
            </a:r>
            <a:endParaRPr lang="ru-RU" sz="1600" i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Обаятельный воспитатель вызывает </a:t>
            </a:r>
            <a:r>
              <a:rPr lang="ru-RU" sz="16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желание к </a:t>
            </a:r>
            <a:r>
              <a:rPr lang="ru-RU" sz="16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сотрудничеству и определяет дальнейшее отношение к детскому саду».</a:t>
            </a:r>
          </a:p>
          <a:p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Таким образом,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воспитателю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быть обаятельным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Обаяние - неотъемлемое качество имиджа воспитателя.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лице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во всём внешнем виде у обаятельного воспитателя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отражается радость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возбуждаемая видом и обществом детей, ярко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светится открытое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них сердце, всегда готовая возвышенная любовь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кротость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соединённая с нравственной силой, способной всё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укротить, всё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покорить, всё увлечь за собой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1293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30496" y="908720"/>
            <a:ext cx="792088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Практика показала, что в группах, где воспитатели одеваются ярко,</a:t>
            </a:r>
          </a:p>
          <a:p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проявляют себя эмоционально, адаптация детей сокращается в разы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Попытаемся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спрогнозировать, какие воспитательные задачи может</a:t>
            </a: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решить воспитатель только через свой образ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Крупные бусы или яркий цветок на блузке соберёт, сконцентрирует и</a:t>
            </a:r>
          </a:p>
          <a:p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активизирует непроизвольное внимание детей. У детей развивается</a:t>
            </a:r>
          </a:p>
          <a:p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 к обследованию и желание общаться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Подтверждающих влияние цвета и формы на психику человека, и,</a:t>
            </a:r>
          </a:p>
          <a:p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бесспорно, их следует учитывать при организации психолого-</a:t>
            </a:r>
          </a:p>
          <a:p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педагогического пространства детского сада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Яркие красные цвета в одежде воспитателя повышают скорость</a:t>
            </a:r>
          </a:p>
          <a:p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мыслительных операций у ребёнка, а фиолетовые и синие - зарождают</a:t>
            </a:r>
          </a:p>
          <a:p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сомнение, неуверенность в своих силах.</a:t>
            </a:r>
            <a:endParaRPr lang="ru-RU" b="0" i="0" dirty="0">
              <a:solidFill>
                <a:schemeClr val="accent5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5377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908720"/>
            <a:ext cx="806489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Преобладание в одежде чёрного цвета для воспитателя не желательно, так как</a:t>
            </a:r>
          </a:p>
          <a:p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тёмные цвета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побуждают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собранности, активизации произвольности, а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ребёнок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нейрофизиологически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этому не готов. Дети испытывают внутреннее напряжение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быстро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утомляются, становятся рассеянными, могут проявляться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гиперактивность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агрессия.</a:t>
            </a:r>
          </a:p>
          <a:p>
            <a:endParaRPr lang="ru-RU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Белые и очень светлые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тона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одежды вызываю у ребёнка некоторую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рассеянность, растерянность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ожидание инструкций, указаний, способствуют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снижению инициативы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самостоятельности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Блестящие, сверкающие элементы в одежде вызывают у ребёнка восторг,</a:t>
            </a:r>
          </a:p>
          <a:p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восхищение, доверие, притягивают ребёнка к воспитателю. У ребёнка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улучшается настроение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он испытывает состояние радости. В такой одежде воспитателю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легко расположить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себе ребёнка, вызвать доверие и управлять его действиями,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добиться послушания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признания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В настоящее время много исследований и методик в психологии,</a:t>
            </a:r>
          </a:p>
          <a:p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подтверждающих влияние цвета и формы на психику человека, и, бесспорно, их</a:t>
            </a:r>
          </a:p>
          <a:p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следует учитывать при организации психолого-педагогического пространства</a:t>
            </a:r>
          </a:p>
          <a:p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детского сада.</a:t>
            </a:r>
            <a:endParaRPr lang="ru-RU" b="0" i="0" dirty="0">
              <a:solidFill>
                <a:schemeClr val="accent5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7749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81576" y="980728"/>
            <a:ext cx="806489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сих пор многим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профессия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воспитателя представляется как работа по</a:t>
            </a:r>
          </a:p>
          <a:p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присмотру за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детьми.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каждый знает, что воспитательский труд включает в себя не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обязанность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заниматься воспитанием, образованием и оздоровлением детей,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 и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вести работу с родителями, создавать предметно-развивающую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среду, оформлять документацию.</a:t>
            </a:r>
          </a:p>
          <a:p>
            <a:endParaRPr lang="ru-RU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первую очередь, воспитатель - это человек, любящий детей (это просто</a:t>
            </a:r>
          </a:p>
          <a:p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залог выживания в данной профессии). Общество, порождая требования к</a:t>
            </a:r>
          </a:p>
          <a:p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профессиональному имиджу воспитателя, влияет на его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содержание. Но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поколения в поколение неизменным остаются такие, как любовь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детям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доброжелательность, искренность, умение общаться. </a:t>
            </a:r>
            <a:endParaRPr lang="ru-RU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Чем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 занимался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человек, он всегда вызовет уважение людей, если он мастер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своего дела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Это справедливо не только потому, что смотреть на то, как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 красиво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работает, всегда приятно. Дело не в эффектности, а в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эффективности труда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 этой связи, имиджу дошкольного воспитателя, принадлежит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последняя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роль.</a:t>
            </a:r>
            <a:endParaRPr lang="ru-RU" b="0" i="0" dirty="0">
              <a:solidFill>
                <a:schemeClr val="accent5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3981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28386" y="620688"/>
            <a:ext cx="610776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Спасибо за внимание!</a:t>
            </a:r>
            <a:endParaRPr lang="ru-RU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5882" y="1556792"/>
            <a:ext cx="6732240" cy="448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811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072494" cy="1571636"/>
          </a:xfrm>
        </p:spPr>
        <p:txBody>
          <a:bodyPr/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Имидж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стереотипный образ,  эмоционально отраженный, индивидуальный, раскрывающий  внутреннее содержание</a:t>
            </a:r>
            <a:endParaRPr lang="ru-RU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963907901"/>
              </p:ext>
            </p:extLst>
          </p:nvPr>
        </p:nvGraphicFramePr>
        <p:xfrm>
          <a:off x="714348" y="1928802"/>
          <a:ext cx="7715304" cy="3714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339752" y="1988840"/>
            <a:ext cx="29418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ИМИДЖ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539552" y="476672"/>
            <a:ext cx="8077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Trebuchet MS"/>
                <a:ea typeface="+mj-ea"/>
                <a:cs typeface="+mj-cs"/>
              </a:rPr>
              <a:t>Основные характеристики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Trebuchet MS"/>
                <a:ea typeface="+mj-ea"/>
                <a:cs typeface="+mj-cs"/>
              </a:rPr>
              <a:t>профессионального имиджа педагога  </a:t>
            </a:r>
            <a:endParaRPr kumimoji="0" lang="ru-RU" sz="2000" b="1" i="0" u="none" strike="noStrike" kern="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Trebuchet MS"/>
              <a:ea typeface="+mj-ea"/>
              <a:cs typeface="+mj-cs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631699337"/>
              </p:ext>
            </p:extLst>
          </p:nvPr>
        </p:nvGraphicFramePr>
        <p:xfrm>
          <a:off x="428596" y="1214422"/>
          <a:ext cx="8143932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5291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755576" y="188640"/>
            <a:ext cx="8077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Trebuchet MS"/>
                <a:ea typeface="+mj-ea"/>
                <a:cs typeface="+mj-cs"/>
              </a:rPr>
              <a:t>Функции имиджа </a:t>
            </a: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Trebuchet MS"/>
              <a:ea typeface="+mj-ea"/>
              <a:cs typeface="+mj-cs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4010117652"/>
              </p:ext>
            </p:extLst>
          </p:nvPr>
        </p:nvGraphicFramePr>
        <p:xfrm>
          <a:off x="663092" y="1103040"/>
          <a:ext cx="8143932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84084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484208" y="404664"/>
            <a:ext cx="8077200" cy="771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Trebuchet MS"/>
                <a:ea typeface="+mj-ea"/>
                <a:cs typeface="+mj-cs"/>
              </a:rPr>
              <a:t>Составляющие имиджа педагога </a:t>
            </a:r>
            <a:endParaRPr kumimoji="0" lang="ru-RU" sz="2400" b="1" i="0" u="none" strike="noStrike" kern="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Trebuchet MS"/>
              <a:ea typeface="+mj-ea"/>
              <a:cs typeface="+mj-cs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762143963"/>
              </p:ext>
            </p:extLst>
          </p:nvPr>
        </p:nvGraphicFramePr>
        <p:xfrm>
          <a:off x="357158" y="928670"/>
          <a:ext cx="8429684" cy="5715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5517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357158" y="142852"/>
            <a:ext cx="8077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Trebuchet MS"/>
                <a:ea typeface="+mj-ea"/>
                <a:cs typeface="+mj-cs"/>
              </a:rPr>
              <a:t>Образ педагога ДОУ</a:t>
            </a: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Trebuchet MS"/>
              <a:ea typeface="+mj-ea"/>
              <a:cs typeface="+mj-cs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013382396"/>
              </p:ext>
            </p:extLst>
          </p:nvPr>
        </p:nvGraphicFramePr>
        <p:xfrm>
          <a:off x="428596" y="1071546"/>
          <a:ext cx="8005762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83650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5231" y="836712"/>
            <a:ext cx="8005762" cy="1800200"/>
          </a:xfrm>
          <a:prstGeom prst="rect">
            <a:avLst/>
          </a:prstGeom>
          <a:ln/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35400" h="16350" prst="relaxedInset"/>
            <a:contourClr>
              <a:schemeClr val="bg1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708920"/>
            <a:ext cx="8064896" cy="3508977"/>
          </a:xfrm>
        </p:spPr>
        <p:txBody>
          <a:bodyPr>
            <a:noAutofit/>
          </a:bodyPr>
          <a:lstStyle/>
          <a:p>
            <a:pPr marL="68580" indent="0" algn="just">
              <a:buNone/>
            </a:pPr>
            <a:endParaRPr lang="ru-RU" sz="18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 algn="just">
              <a:buNone/>
            </a:pP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В связи с этим особое значение для педагога приобретают профессиональная</a:t>
            </a:r>
          </a:p>
          <a:p>
            <a:pPr marL="68580" indent="0" algn="just">
              <a:buNone/>
            </a:pP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гибкость, способность адаптироваться к социальным переменам, готовность к</a:t>
            </a:r>
          </a:p>
          <a:p>
            <a:pPr marL="68580" indent="0" algn="just">
              <a:buNone/>
            </a:pP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успешному решению профессиональных задач в новых условиях. Усложнение</a:t>
            </a:r>
          </a:p>
          <a:p>
            <a:pPr marL="68580" indent="0" algn="just">
              <a:buNone/>
            </a:pP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 образования придаёт особую значимость изучению роли имиджа, как</a:t>
            </a:r>
          </a:p>
          <a:p>
            <a:pPr marL="68580" indent="0" algn="just">
              <a:buNone/>
            </a:pP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одного из профессионально важных качеств современного педагога,</a:t>
            </a:r>
          </a:p>
          <a:p>
            <a:pPr marL="68580" indent="0" algn="just">
              <a:buNone/>
            </a:pP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воспитателя. Современные условия, в которых мы живем и трудимся,</a:t>
            </a:r>
          </a:p>
          <a:p>
            <a:pPr marL="68580" indent="0" algn="just">
              <a:buNone/>
            </a:pP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принципиально отличаются от тех, какие были раньше. А в новых условиях </a:t>
            </a:r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нам следует </a:t>
            </a: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вести себя и жить по-другому, соразмерно иным моделям поведения.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761688" y="1108948"/>
            <a:ext cx="7632848" cy="1255728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68580" lvl="0" algn="just">
              <a:spcBef>
                <a:spcPct val="20000"/>
              </a:spcBef>
              <a:buClr>
                <a:srgbClr val="94C600"/>
              </a:buClr>
              <a:buSzPct val="76000"/>
            </a:pPr>
            <a:r>
              <a:rPr lang="ru-RU" b="1" dirty="0">
                <a:solidFill>
                  <a:srgbClr val="94C600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</a:t>
            </a:r>
            <a:r>
              <a:rPr lang="ru-RU" dirty="0">
                <a:solidFill>
                  <a:srgbClr val="956B43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956B43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это не только профессия, это призвание, которым отмечен</a:t>
            </a:r>
          </a:p>
          <a:p>
            <a:pPr marL="68580" lvl="0" algn="just">
              <a:spcBef>
                <a:spcPct val="20000"/>
              </a:spcBef>
              <a:buClr>
                <a:srgbClr val="94C600"/>
              </a:buClr>
              <a:buSzPct val="76000"/>
            </a:pPr>
            <a:r>
              <a:rPr lang="ru-RU" dirty="0">
                <a:solidFill>
                  <a:srgbClr val="956B43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далеко не каждый человек, это призвание нужно заслужить, заслужить </a:t>
            </a:r>
            <a:r>
              <a:rPr lang="ru-RU" dirty="0" smtClean="0">
                <a:solidFill>
                  <a:srgbClr val="956B43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своим трудом</a:t>
            </a:r>
            <a:r>
              <a:rPr lang="ru-RU" dirty="0">
                <a:solidFill>
                  <a:srgbClr val="956B43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своим талантом, своим желание постоянно меняться, преобразовываться, совершенствоваться.</a:t>
            </a:r>
          </a:p>
        </p:txBody>
      </p:sp>
    </p:spTree>
    <p:extLst>
      <p:ext uri="{BB962C8B-B14F-4D97-AF65-F5344CB8AC3E}">
        <p14:creationId xmlns:p14="http://schemas.microsoft.com/office/powerpoint/2010/main" val="3906238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28224" y="980728"/>
            <a:ext cx="799288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Имиджелогия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имидж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что это? Наука или искусство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ru-RU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Часто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имиджелогию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сводят к советам о цвете галстука и носков. Это</a:t>
            </a:r>
          </a:p>
          <a:p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неверный подход, потому что без общей стратегии не имеет смысла ни</a:t>
            </a:r>
          </a:p>
          <a:p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один из предлагаемых советов, ведь заботясь о красоте педагога, нужно</a:t>
            </a:r>
          </a:p>
          <a:p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начинать с сердца и души, иначе никакая косметика не поможет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Следует всегда помнить, что дети учатся у взрослых и, прежде всего, у</a:t>
            </a:r>
          </a:p>
          <a:p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любимых воспитателей и заботливых « нянечек» правильно одеваться. В</a:t>
            </a:r>
          </a:p>
          <a:p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манере одеваться проявляется одно из главных правил: красиво выглядеть</a:t>
            </a:r>
          </a:p>
          <a:p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значит проявлять уважение к окружающим людям. В детском саду есть</a:t>
            </a:r>
          </a:p>
          <a:p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своя специфика одежды и обуви, которая прописана в должностной</a:t>
            </a:r>
          </a:p>
          <a:p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инструкции и в правилах по технике безопасности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Культуру человека в первую очередь подчеркивает его одежда. Со</a:t>
            </a:r>
          </a:p>
          <a:p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вкусом подобранная одежда и опрятный вид делают человека уверенным,</a:t>
            </a:r>
          </a:p>
          <a:p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собранным, энергичным и, в конце концов, более привлекательным для</a:t>
            </a:r>
          </a:p>
          <a:p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окружающих.</a:t>
            </a:r>
          </a:p>
        </p:txBody>
      </p:sp>
    </p:spTree>
    <p:extLst>
      <p:ext uri="{BB962C8B-B14F-4D97-AF65-F5344CB8AC3E}">
        <p14:creationId xmlns:p14="http://schemas.microsoft.com/office/powerpoint/2010/main" val="2644693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62040" y="1052736"/>
            <a:ext cx="7920880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Имидж воспитателя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эмоционально окрашенный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стереотип восприятия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образа педагога в сознании воспитанников,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коллег, социального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окружения, в массовом сознании. При формировании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имиджа педагога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реальные качества тесно переплетаются с теми,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 приписываются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ему окружающими. Современный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должен сочетать в себе как черты собственно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воспитателя (опека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замена матери) так и черты учителя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Выделим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составляющие имиджа воспитателя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визуальная привлекательность;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вербальное поведение;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невербальное поведение;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манеры, этикет;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обаяние.</a:t>
            </a:r>
            <a:endParaRPr lang="ru-RU" b="1" i="0" dirty="0">
              <a:solidFill>
                <a:schemeClr val="accent5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756112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Шаблон оформления 'Надпись крупным планом'">
  <a:themeElements>
    <a:clrScheme name="Шаблон оформления 'Надпись крупным планом'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Шаблон оформления 'Надпись крупным планом'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блон оформления 'Надпись крупным планом'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'Надпись крупным планом'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'Надпись крупным планом'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'Надпись крупным планом'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'Надпись крупным планом'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'Надпись крупным планом'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'Надпись крупным планом'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'Надпись крупным планом'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'Надпись крупным планом'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'Надпись крупным планом'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'Надпись крупным планом'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'Надпись крупным планом'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4CE7AF4B3A90344A44BD2BE03325D9C" ma:contentTypeVersion="1" ma:contentTypeDescription="Создание документа." ma:contentTypeScope="" ma:versionID="25f4adea66ed43e658702e0a38786304">
  <xsd:schema xmlns:xsd="http://www.w3.org/2001/XMLSchema" xmlns:xs="http://www.w3.org/2001/XMLSchema" xmlns:p="http://schemas.microsoft.com/office/2006/metadata/properties" xmlns:ns2="6434c500-c195-4837-b047-5e71706d4cb2" targetNamespace="http://schemas.microsoft.com/office/2006/metadata/properties" ma:root="true" ma:fieldsID="084d5bda4fdd2ef5240260c54041136a" ns2:_="">
    <xsd:import namespace="6434c500-c195-4837-b047-5e71706d4cb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34c500-c195-4837-b047-5e71706d4cb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_dlc_DocId xmlns="6434c500-c195-4837-b047-5e71706d4cb2">S5QAU4VNKZPS-61-3</_dlc_DocId>
    <_dlc_DocIdUrl xmlns="6434c500-c195-4837-b047-5e71706d4cb2">
      <Url>http://ko-2013.koiro.local:82/Buy/_layouts/15/DocIdRedir.aspx?ID=S5QAU4VNKZPS-61-3</Url>
      <Description>S5QAU4VNKZPS-61-3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E835839F-00F4-4F04-A9E5-1D26884D97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434c500-c195-4837-b047-5e71706d4cb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EEB0F2B-8448-46A7-90EB-348C4CE53AB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0F053F3-66C0-491A-B675-1BC33DF5DD44}">
  <ds:schemaRefs>
    <ds:schemaRef ds:uri="http://schemas.microsoft.com/office/2006/metadata/properties"/>
    <ds:schemaRef ds:uri="http://purl.org/dc/terms/"/>
    <ds:schemaRef ds:uri="http://purl.org/dc/dcmitype/"/>
    <ds:schemaRef ds:uri="6434c500-c195-4837-b047-5e71706d4cb2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DE3B4519-E6AA-487F-806A-A152BA1BBB6D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Презентация3</Template>
  <TotalTime>444</TotalTime>
  <Words>1392</Words>
  <Application>Microsoft Office PowerPoint</Application>
  <PresentationFormat>Экран (4:3)</PresentationFormat>
  <Paragraphs>144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Шаблон оформления 'Надпись крупным планом'</vt:lpstr>
      <vt:lpstr>Остин</vt:lpstr>
      <vt:lpstr>Муниципальное дошкольное образовательное учреждение  «Детский сад комбинированного вида №226 Кировского района г. Саратова</vt:lpstr>
      <vt:lpstr>Имидж – это стереотипный образ,  эмоционально отраженный, индивидуальный, раскрывающий  внутреннее содержание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ИМЦ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Библиотека</dc:creator>
  <cp:lastModifiedBy>Admin</cp:lastModifiedBy>
  <cp:revision>64</cp:revision>
  <dcterms:created xsi:type="dcterms:W3CDTF">2010-09-22T05:33:33Z</dcterms:created>
  <dcterms:modified xsi:type="dcterms:W3CDTF">2022-04-07T11:11:17Z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0x01010024CE7AF4B3A90344A44BD2BE03325D9C</vt:lpwstr>
  </property>
  <property fmtid="{D5CDD505-2E9C-101B-9397-08002B2CF9AE}" pid="3" name="_dlc_DocIdItemGuid">
    <vt:lpwstr>c8614081-5d49-4fcb-914b-48b29cbcb19a</vt:lpwstr>
  </property>
</Properties>
</file>