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95942"/>
              </p:ext>
            </p:extLst>
          </p:nvPr>
        </p:nvGraphicFramePr>
        <p:xfrm>
          <a:off x="0" y="0"/>
          <a:ext cx="241176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</a:tblGrid>
              <a:tr h="6858000">
                <a:tc>
                  <a:txBody>
                    <a:bodyPr/>
                    <a:lstStyle/>
                    <a:p>
                      <a:pPr marL="0" indent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Главное управление МЧС России по Саратовской области и </a:t>
                      </a:r>
                    </a:p>
                    <a:p>
                      <a:pPr marL="0" indent="0" algn="ctr" defTabSz="914400" rtl="0" eaLnBrk="1" latinLnBrk="0" hangingPunct="1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Саратовское областное отделение Общероссийской общественной организации «Всероссийское добровольное пожарное общество» напоминают</a:t>
                      </a:r>
                    </a:p>
                    <a:p>
                      <a:pPr algn="ctr"/>
                      <a:r>
                        <a:rPr lang="ru-RU" sz="12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Пожар </a:t>
                      </a:r>
                      <a:r>
                        <a:rPr lang="ru-RU" sz="12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проще предупредить, чем потушить!</a:t>
                      </a:r>
                    </a:p>
                    <a:p>
                      <a:pPr marL="0" indent="0" algn="ctr"/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балуйся дома со спичками и зажигалками. Это одна из причин пожаров</a:t>
                      </a:r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marL="0" indent="0" algn="ctr"/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 </a:t>
                      </a:r>
                      <a:r>
                        <a:rPr lang="ru-RU" sz="1250" b="0" spc="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оставляй без присмотра включенные электроприборы, особенно утюги, обогреватели, </a:t>
                      </a:r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телевизор, светильники и др. Уходя из дома, не забудь их выключить. Не суши белье над плитой. Оно может загореться. Не забывай выключить газовую плиту. </a:t>
                      </a:r>
                      <a:endParaRPr lang="ru-RU" sz="1250" b="0" spc="1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indent="0" algn="ctr"/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Если </a:t>
                      </a:r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почувствовал </a:t>
                      </a:r>
                      <a:r>
                        <a:rPr lang="ru-RU" sz="1250" b="0" spc="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запах газа, не зажигай спичек и не включай свет. Срочно проветри квартиру.</a:t>
                      </a:r>
                    </a:p>
                    <a:p>
                      <a:pPr algn="ctr"/>
                      <a:r>
                        <a:rPr lang="ru-RU" sz="1250" b="0" spc="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 в коем </a:t>
                      </a:r>
                      <a:r>
                        <a:rPr lang="ru-RU" sz="1250" b="0" spc="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 не зажигай фейерверки, свечи                                                                                           или бенгальские                                                                                                   огни дома                                                                                                без взрослых.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187179"/>
              </p:ext>
            </p:extLst>
          </p:nvPr>
        </p:nvGraphicFramePr>
        <p:xfrm>
          <a:off x="6732240" y="-3210"/>
          <a:ext cx="2411760" cy="684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</a:tblGrid>
              <a:tr h="6844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управление МЧС России по Саратовской области и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Саратовское областное отделение Общероссийской общественной организации «Всероссийское добровольное пожарное общество» напоминают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/>
                      <a:r>
                        <a:rPr lang="ru-RU" sz="12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Пожар </a:t>
                      </a:r>
                      <a:r>
                        <a:rPr lang="ru-RU" sz="12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проще предупредить, чем потушить!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балуйся дома со спичками и зажигалками. Это одна из причин пожаров. </a:t>
                      </a:r>
                      <a:endParaRPr lang="ru-RU" sz="1250" b="0" spc="3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</a:t>
                      </a:r>
                      <a:r>
                        <a:rPr lang="ru-RU" sz="1250" b="0" spc="3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50" b="0" spc="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оставляй без присмотра включенные электроприборы, особенно утюги, обогреватели, </a:t>
                      </a:r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телевизор, светильники и др. Уходя из дома, не забудь их выключить. Не суши белье над плитой. Оно может загореться. Не забывай выключить газовую плиту. </a:t>
                      </a:r>
                      <a:endParaRPr lang="ru-RU" sz="1250" b="0" spc="1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Если </a:t>
                      </a:r>
                      <a:r>
                        <a:rPr lang="ru-RU" sz="1250" b="0" spc="1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почувствовал </a:t>
                      </a:r>
                      <a:r>
                        <a:rPr lang="ru-RU" sz="1250" b="0" spc="2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запах газа, не зажигай спичек и не включай свет. Срочно проветри квартиру.                                              Ни в коем </a:t>
                      </a:r>
                      <a:r>
                        <a:rPr lang="ru-RU" sz="1250" b="0" spc="5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 не зажигай фейерверки, свечи                               или бенгальские                                               огни дома                                                         без взрослых.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/>
                      <a:endParaRPr lang="ru-RU" sz="14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/>
                      <a:endParaRPr lang="ru-RU" sz="14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100000">
                          <a:schemeClr val="accent3">
                            <a:lumMod val="75000"/>
                          </a:schemeClr>
                        </a:gs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96" y="5229791"/>
            <a:ext cx="774972" cy="14776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36" y="5347133"/>
            <a:ext cx="764664" cy="14249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059591"/>
            <a:ext cx="1205803" cy="6949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4646" y="6017330"/>
            <a:ext cx="1205803" cy="69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46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16391"/>
              </p:ext>
            </p:extLst>
          </p:nvPr>
        </p:nvGraphicFramePr>
        <p:xfrm>
          <a:off x="0" y="0"/>
          <a:ext cx="2438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при пожаре: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Вызови пожарных по тел.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с мобильного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назови свой адрес;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>
                          <a:tab pos="2238375" algn="l"/>
                        </a:tabLst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Немедленно покинь горящее помещение.                 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Маленький огонь можно быстро затушить, закрыв его одеялом, засыпав песком или залив водой, воду нельзя лить на электроприборы и розетки;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Если загорелся электроприбор к нему нельзя приближаться вообще. Надо убежать и позвать взрослых, по возможности, отключить электропитание в доме;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Если огонь перекрыл выход, то на первом этаже можно вылезти через                                                                                       окно, на более высоких этажах                                         надо идти на балкон или к окну, звать на помощь взрослых, звонить в пожарную службу;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пожаре никогда не прячься под кровать или в шкаф, или в другие секретные места!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задымленном помещении двигаться нужно ползком вдоль стены, при этом дышать необходимо через мокрую ткань;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пожаре не пользуйся лифтом, он может в любой момент выключиться, и ты окажешься в ловушке;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Если на тебе загорелась одежда, то надо упасть на землю и кататься, нельзя бесцельно бежать.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Никогда не поддавайся панике, пожар это огонь, который стал врагом, но он не всесильный. Поэтому будь хладнокровным и всё будет хорошо.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64.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mchs.gov.ru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282402"/>
              </p:ext>
            </p:extLst>
          </p:nvPr>
        </p:nvGraphicFramePr>
        <p:xfrm>
          <a:off x="6732240" y="1186"/>
          <a:ext cx="2411760" cy="685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</a:tblGrid>
              <a:tr h="685681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10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при</a:t>
                      </a:r>
                      <a:r>
                        <a:rPr lang="ru-RU" sz="100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пожаре:</a:t>
                      </a:r>
                      <a:endParaRPr lang="ru-RU" sz="10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Вызови пожарных по тел.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или с мобильного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назови свой адрес; 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Немедленно покинь горящее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помещение.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Маленький огонь можно быстро затушить, закрыв его одеялом, засыпав песком или залив водой, воду нельзя лить на электроприборы и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розетки;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загорелся электроприбор к нему нельзя приближаться вообще. Надо убежать и позвать взрослых, по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возможности, отключить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электропитание в доме;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Если огонь перекрыл выход, то на первом этаже можно вылезти через                                                                                       окно, на более высоких этажах                                         надо идти на балкон или к окну, звать на помощь взрослых, звонить в пожарную службу;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 пожаре никогда не прячься под кровать или в шкаф, или в другие секретные места!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задымленном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помещении двигаться нужно ползком вдоль стены, при этом дышать необходимо через мокрую                 ткань;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пожаре не пользуйся лифтом,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может в любой момент выключиться, и ты окажешься в ловушке;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Если на тебе загорелась одежда, то надо упасть на землю и кататься, нельзя бесцельно бежать.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just" defTabSz="914400" rtl="0" eaLnBrk="1" latinLnBrk="0" hangingPunct="1">
                        <a:buFont typeface="Wingdings" pitchFamily="2" charset="2"/>
                        <a:buChar char="v"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Никогда не поддавайся панике, пожар это огонь, который стал врагом, но он не всесильный. Поэтому будь хладнокровным и всё будет хорошо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 defTabSz="914400" rtl="0" eaLnBrk="1" latinLnBrk="0" hangingPunct="1">
                        <a:buFont typeface="Wingdings" pitchFamily="2" charset="2"/>
                        <a:buNone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64.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mchs.gov.ru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100000">
                          <a:schemeClr val="accent3">
                            <a:lumMod val="75000"/>
                          </a:schemeClr>
                        </a:gs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8" y="3573016"/>
            <a:ext cx="1368152" cy="8702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573016"/>
            <a:ext cx="1368152" cy="8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6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515</Words>
  <Application>Microsoft Office PowerPoint</Application>
  <PresentationFormat>Экран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Буланова Жанна Александровна</cp:lastModifiedBy>
  <cp:revision>36</cp:revision>
  <cp:lastPrinted>2020-04-30T12:13:40Z</cp:lastPrinted>
  <dcterms:created xsi:type="dcterms:W3CDTF">2020-04-23T11:46:24Z</dcterms:created>
  <dcterms:modified xsi:type="dcterms:W3CDTF">2020-04-30T12:29:17Z</dcterms:modified>
</cp:coreProperties>
</file>